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58" r:id="rId5"/>
    <p:sldId id="259" r:id="rId6"/>
    <p:sldId id="262" r:id="rId7"/>
    <p:sldId id="260" r:id="rId8"/>
    <p:sldId id="261" r:id="rId9"/>
    <p:sldId id="263" r:id="rId10"/>
    <p:sldId id="265" r:id="rId11"/>
    <p:sldId id="275" r:id="rId12"/>
    <p:sldId id="266" r:id="rId13"/>
    <p:sldId id="276" r:id="rId14"/>
    <p:sldId id="271" r:id="rId15"/>
    <p:sldId id="273" r:id="rId16"/>
    <p:sldId id="274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B59939-86FE-4A0C-A003-9D0B69067627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CCC88D-7E6F-406F-940E-AD9B8BF0D5F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I:\&#1091;&#1088;&#1086;&#1082;%20&#1093;&#1086;&#1073;&#1110;\&#1040;&#1091;&#1076;&#1080;&#1086;.wma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&#1040;&#1091;&#1076;&#1080;&#1086;_0002.wma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gif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ru-RU" sz="1600" b="1" dirty="0" err="1" smtClean="0">
                <a:solidFill>
                  <a:schemeClr val="tx2"/>
                </a:solidFill>
                <a:latin typeface="Arial Black" pitchFamily="34" charset="0"/>
              </a:rPr>
              <a:t>Підготувала</a:t>
            </a:r>
            <a:r>
              <a:rPr lang="ru-RU" sz="1600" b="1" dirty="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1600" b="1" dirty="0" err="1" smtClean="0">
                <a:solidFill>
                  <a:schemeClr val="tx2"/>
                </a:solidFill>
                <a:latin typeface="Arial Black" pitchFamily="34" charset="0"/>
              </a:rPr>
              <a:t>вчитель</a:t>
            </a:r>
            <a:r>
              <a:rPr lang="ru-RU" sz="1600" b="1" dirty="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1600" b="1" dirty="0" err="1" smtClean="0">
                <a:solidFill>
                  <a:schemeClr val="tx2"/>
                </a:solidFill>
                <a:latin typeface="Arial Black" pitchFamily="34" charset="0"/>
              </a:rPr>
              <a:t>англійської</a:t>
            </a:r>
            <a:r>
              <a:rPr lang="ru-RU" sz="1600" b="1" dirty="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1600" b="1" dirty="0" err="1" smtClean="0">
                <a:solidFill>
                  <a:schemeClr val="tx2"/>
                </a:solidFill>
                <a:latin typeface="Arial Black" pitchFamily="34" charset="0"/>
              </a:rPr>
              <a:t>мови</a:t>
            </a:r>
            <a:r>
              <a:rPr lang="ru-RU" sz="1600" b="1" dirty="0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1600" b="1" dirty="0" err="1" smtClean="0">
                <a:solidFill>
                  <a:schemeClr val="tx2"/>
                </a:solidFill>
                <a:latin typeface="Arial Black" pitchFamily="34" charset="0"/>
              </a:rPr>
              <a:t>Приймак</a:t>
            </a:r>
            <a:r>
              <a:rPr lang="ru-RU" sz="1600" b="1" dirty="0" smtClean="0">
                <a:solidFill>
                  <a:schemeClr val="tx2"/>
                </a:solidFill>
                <a:latin typeface="Arial Black" pitchFamily="34" charset="0"/>
              </a:rPr>
              <a:t> Н.В</a:t>
            </a:r>
            <a:r>
              <a:rPr lang="ru-RU" sz="1600" dirty="0" smtClean="0">
                <a:latin typeface="Arial Black" pitchFamily="34" charset="0"/>
              </a:rPr>
              <a:t>,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12" name="Содержимое 11" descr="MY-HOBBY.-HOBBI.jpg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l="10663" r="10663"/>
          <a:stretch>
            <a:fillRect/>
          </a:stretch>
        </p:blipFill>
        <p:spPr>
          <a:xfrm>
            <a:off x="0" y="-142900"/>
            <a:ext cx="9144000" cy="7000900"/>
          </a:xfrm>
        </p:spPr>
      </p:pic>
      <p:sp>
        <p:nvSpPr>
          <p:cNvPr id="16" name="Скругленный прямоугольник 15"/>
          <p:cNvSpPr/>
          <p:nvPr/>
        </p:nvSpPr>
        <p:spPr>
          <a:xfrm>
            <a:off x="5929322" y="6143644"/>
            <a:ext cx="321467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Підготувала</a:t>
            </a:r>
            <a:r>
              <a:rPr lang="ru-RU" dirty="0" smtClean="0"/>
              <a:t> </a:t>
            </a:r>
            <a:r>
              <a:rPr lang="ru-RU" dirty="0" err="1" smtClean="0"/>
              <a:t>вчитель</a:t>
            </a:r>
            <a:r>
              <a:rPr lang="ru-RU" dirty="0" smtClean="0"/>
              <a:t> </a:t>
            </a:r>
            <a:r>
              <a:rPr lang="ru-RU" dirty="0" err="1" smtClean="0"/>
              <a:t>англійської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 </a:t>
            </a:r>
            <a:r>
              <a:rPr lang="ru-RU" dirty="0" err="1" smtClean="0"/>
              <a:t>Приймак</a:t>
            </a:r>
            <a:r>
              <a:rPr lang="ru-RU" dirty="0" smtClean="0"/>
              <a:t> Н.В.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spc="3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“TREASURE ISLAND”</a:t>
            </a:r>
            <a:endParaRPr lang="ru-RU" spc="3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11" descr="MY-HOBBY.-HOBB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663" r="10663"/>
          <a:stretch>
            <a:fillRect/>
          </a:stretch>
        </p:blipFill>
        <p:spPr>
          <a:xfrm>
            <a:off x="1142976" y="1785926"/>
            <a:ext cx="8001024" cy="5072074"/>
          </a:xfrm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42844" y="1000110"/>
          <a:ext cx="9001155" cy="574510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000132"/>
                <a:gridCol w="1928826"/>
                <a:gridCol w="2286016"/>
                <a:gridCol w="1785950"/>
                <a:gridCol w="2000231"/>
              </a:tblGrid>
              <a:tr h="5263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Collect coins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Play the guitar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Practice yoga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Watch cartoons</a:t>
                      </a:r>
                      <a:endParaRPr lang="ru-RU" dirty="0"/>
                    </a:p>
                  </a:txBody>
                  <a:tcPr/>
                </a:tc>
              </a:tr>
              <a:tr h="977444">
                <a:tc>
                  <a:txBody>
                    <a:bodyPr/>
                    <a:lstStyle/>
                    <a:p>
                      <a:r>
                        <a:rPr lang="en-US" dirty="0" smtClean="0"/>
                        <a:t>I like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smtClean="0"/>
                        <a:t>4</a:t>
                      </a:r>
                      <a:endParaRPr lang="ru-RU" b="1" dirty="0"/>
                    </a:p>
                  </a:txBody>
                  <a:tcPr/>
                </a:tc>
              </a:tr>
              <a:tr h="977444">
                <a:tc>
                  <a:txBody>
                    <a:bodyPr/>
                    <a:lstStyle/>
                    <a:p>
                      <a:r>
                        <a:rPr lang="en-US" dirty="0" smtClean="0"/>
                        <a:t>I don’t like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</a:t>
                      </a:r>
                      <a:endParaRPr lang="ru-RU" dirty="0"/>
                    </a:p>
                  </a:txBody>
                  <a:tcPr/>
                </a:tc>
              </a:tr>
              <a:tr h="902256"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r>
                        <a:rPr lang="en-US" baseline="0" dirty="0" smtClean="0"/>
                        <a:t> am  fond of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12</a:t>
                      </a:r>
                      <a:endParaRPr lang="ru-RU" dirty="0"/>
                    </a:p>
                  </a:txBody>
                  <a:tcPr/>
                </a:tc>
              </a:tr>
              <a:tr h="1172928">
                <a:tc>
                  <a:txBody>
                    <a:bodyPr/>
                    <a:lstStyle/>
                    <a:p>
                      <a:r>
                        <a:rPr lang="en-US" dirty="0" smtClean="0"/>
                        <a:t>Are you interested in ….?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16</a:t>
                      </a:r>
                      <a:endParaRPr lang="ru-RU" dirty="0"/>
                    </a:p>
                  </a:txBody>
                  <a:tcPr/>
                </a:tc>
              </a:tr>
              <a:tr h="1172928">
                <a:tc>
                  <a:txBody>
                    <a:bodyPr/>
                    <a:lstStyle/>
                    <a:p>
                      <a:r>
                        <a:rPr lang="en-US" dirty="0" smtClean="0"/>
                        <a:t>I can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 </a:t>
            </a:r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Let’s relax</a:t>
            </a:r>
            <a:endParaRPr lang="ru-RU" sz="66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 descr="D:\Новая папка\Мои рисунки\english\6C1_01771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928802"/>
            <a:ext cx="7143800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latin typeface="Arial Black" pitchFamily="34" charset="0"/>
              </a:rPr>
              <a:t>Listen and match 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500174"/>
            <a:ext cx="21621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500174"/>
            <a:ext cx="22764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857224" y="5357826"/>
            <a:ext cx="1557342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Arial Black" pitchFamily="34" charset="0"/>
              </a:rPr>
              <a:t>Yusuf</a:t>
            </a:r>
            <a:endParaRPr lang="ru-RU" sz="3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86182" y="5286388"/>
            <a:ext cx="1500198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John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715140" y="5286388"/>
            <a:ext cx="1571636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Arial Black" pitchFamily="34" charset="0"/>
              </a:rPr>
              <a:t>Rosa </a:t>
            </a:r>
            <a:endParaRPr lang="ru-RU" sz="32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1428736"/>
            <a:ext cx="23050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Аудио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500034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45 -0.075 L -0.28733 -0.23241 " pathEditMode="relative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62 -0.075 L -0.2967 -0.2430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7 -0.08542 L 0.60469 -0.2534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9599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Arial Black" pitchFamily="34" charset="0"/>
              </a:rPr>
              <a:t>His name is John. He is </a:t>
            </a:r>
            <a:r>
              <a:rPr lang="en-US" b="1" i="1" dirty="0" smtClean="0">
                <a:latin typeface="Arial Black" pitchFamily="34" charset="0"/>
              </a:rPr>
              <a:t>9/11</a:t>
            </a:r>
            <a:r>
              <a:rPr lang="en-US" b="1" dirty="0" smtClean="0">
                <a:latin typeface="Arial Black" pitchFamily="34" charset="0"/>
              </a:rPr>
              <a:t>. He is from </a:t>
            </a:r>
            <a:r>
              <a:rPr lang="en-US" b="1" i="1" dirty="0" smtClean="0">
                <a:latin typeface="Arial Black" pitchFamily="34" charset="0"/>
              </a:rPr>
              <a:t>USA/ UK</a:t>
            </a:r>
            <a:r>
              <a:rPr lang="en-US" b="1" dirty="0" smtClean="0">
                <a:latin typeface="Arial Black" pitchFamily="34" charset="0"/>
              </a:rPr>
              <a:t>. He likes playing  </a:t>
            </a:r>
            <a:r>
              <a:rPr lang="en-US" b="1" i="1" dirty="0" smtClean="0">
                <a:latin typeface="Arial Black" pitchFamily="34" charset="0"/>
              </a:rPr>
              <a:t>the guitar/ the piano </a:t>
            </a:r>
            <a:r>
              <a:rPr lang="en-US" b="1" dirty="0" smtClean="0">
                <a:latin typeface="Arial Black" pitchFamily="34" charset="0"/>
              </a:rPr>
              <a:t>and painting. He </a:t>
            </a:r>
            <a:r>
              <a:rPr lang="en-US" b="1" i="1" dirty="0" smtClean="0">
                <a:latin typeface="Arial Black" pitchFamily="34" charset="0"/>
              </a:rPr>
              <a:t>doesn’t like/ like</a:t>
            </a:r>
            <a:r>
              <a:rPr lang="en-US" b="1" dirty="0" smtClean="0">
                <a:latin typeface="Arial Black" pitchFamily="34" charset="0"/>
              </a:rPr>
              <a:t> playing chess and he really hates shopping. It’s </a:t>
            </a:r>
            <a:r>
              <a:rPr lang="en-US" b="1" i="1" dirty="0" smtClean="0">
                <a:latin typeface="Arial Black" pitchFamily="34" charset="0"/>
              </a:rPr>
              <a:t>boring/ interesting</a:t>
            </a:r>
            <a:endParaRPr lang="ru-RU" b="1" dirty="0" smtClean="0">
              <a:latin typeface="Arial Black" pitchFamily="34" charset="0"/>
            </a:endParaRPr>
          </a:p>
          <a:p>
            <a:r>
              <a:rPr lang="en-US" b="1" dirty="0" smtClean="0">
                <a:latin typeface="Arial Black" pitchFamily="34" charset="0"/>
              </a:rPr>
              <a:t> </a:t>
            </a:r>
            <a:endParaRPr lang="ru-RU" b="1" dirty="0" smtClean="0">
              <a:latin typeface="Arial Black" pitchFamily="34" charset="0"/>
            </a:endParaRPr>
          </a:p>
          <a:p>
            <a:r>
              <a:rPr lang="en-US" b="1" dirty="0" smtClean="0">
                <a:latin typeface="Arial Black" pitchFamily="34" charset="0"/>
              </a:rPr>
              <a:t>She’s Rosa. She is </a:t>
            </a:r>
            <a:r>
              <a:rPr lang="en-US" b="1" i="1" dirty="0" smtClean="0">
                <a:latin typeface="Arial Black" pitchFamily="34" charset="0"/>
              </a:rPr>
              <a:t>7/8.</a:t>
            </a:r>
            <a:r>
              <a:rPr lang="en-US" b="1" dirty="0" smtClean="0">
                <a:latin typeface="Arial Black" pitchFamily="34" charset="0"/>
              </a:rPr>
              <a:t> She is from </a:t>
            </a:r>
            <a:r>
              <a:rPr lang="en-US" b="1" i="1" dirty="0" smtClean="0">
                <a:latin typeface="Arial Black" pitchFamily="34" charset="0"/>
              </a:rPr>
              <a:t>France/ Spain</a:t>
            </a:r>
            <a:r>
              <a:rPr lang="en-US" b="1" dirty="0" smtClean="0">
                <a:latin typeface="Arial Black" pitchFamily="34" charset="0"/>
              </a:rPr>
              <a:t>. She likes </a:t>
            </a:r>
            <a:r>
              <a:rPr lang="en-US" b="1" i="1" dirty="0" smtClean="0">
                <a:latin typeface="Arial Black" pitchFamily="34" charset="0"/>
              </a:rPr>
              <a:t>cooking/ dancing</a:t>
            </a:r>
            <a:r>
              <a:rPr lang="en-US" b="1" dirty="0" smtClean="0">
                <a:latin typeface="Arial Black" pitchFamily="34" charset="0"/>
              </a:rPr>
              <a:t> and visiting her family. She loves taking </a:t>
            </a:r>
            <a:r>
              <a:rPr lang="en-US" b="1" i="1" dirty="0" smtClean="0">
                <a:latin typeface="Arial Black" pitchFamily="34" charset="0"/>
              </a:rPr>
              <a:t>photos/ stamps</a:t>
            </a:r>
            <a:r>
              <a:rPr lang="en-US" b="1" dirty="0" smtClean="0">
                <a:latin typeface="Arial Black" pitchFamily="34" charset="0"/>
              </a:rPr>
              <a:t>, too.  This is </a:t>
            </a:r>
            <a:r>
              <a:rPr lang="en-US" b="1" dirty="0" smtClean="0">
                <a:latin typeface="Arial Black" pitchFamily="34" charset="0"/>
              </a:rPr>
              <a:t>a </a:t>
            </a:r>
            <a:r>
              <a:rPr lang="en-US" b="1" dirty="0" smtClean="0">
                <a:latin typeface="Arial Black" pitchFamily="34" charset="0"/>
              </a:rPr>
              <a:t>photo </a:t>
            </a:r>
            <a:r>
              <a:rPr lang="en-US" b="1" dirty="0" smtClean="0">
                <a:latin typeface="Arial Black" pitchFamily="34" charset="0"/>
              </a:rPr>
              <a:t>of her and  her  </a:t>
            </a:r>
            <a:r>
              <a:rPr lang="en-US" b="1" dirty="0" smtClean="0">
                <a:latin typeface="Arial Black" pitchFamily="34" charset="0"/>
              </a:rPr>
              <a:t>friend.</a:t>
            </a:r>
            <a:endParaRPr lang="ru-RU" b="1" dirty="0" smtClean="0">
              <a:latin typeface="Arial Black" pitchFamily="34" charset="0"/>
            </a:endParaRPr>
          </a:p>
          <a:p>
            <a:r>
              <a:rPr lang="en-US" b="1" dirty="0" smtClean="0">
                <a:latin typeface="Arial Black" pitchFamily="34" charset="0"/>
              </a:rPr>
              <a:t> </a:t>
            </a:r>
            <a:endParaRPr lang="ru-RU" b="1" dirty="0" smtClean="0">
              <a:latin typeface="Arial Black" pitchFamily="34" charset="0"/>
            </a:endParaRPr>
          </a:p>
          <a:p>
            <a:r>
              <a:rPr lang="en-US" b="1" dirty="0" smtClean="0">
                <a:latin typeface="Arial Black" pitchFamily="34" charset="0"/>
              </a:rPr>
              <a:t>His name is Yusuf. He is </a:t>
            </a:r>
            <a:r>
              <a:rPr lang="en-US" b="1" i="1" dirty="0" smtClean="0">
                <a:latin typeface="Arial Black" pitchFamily="34" charset="0"/>
              </a:rPr>
              <a:t>ten/twelve</a:t>
            </a:r>
            <a:r>
              <a:rPr lang="en-US" b="1" dirty="0" smtClean="0">
                <a:latin typeface="Arial Black" pitchFamily="34" charset="0"/>
              </a:rPr>
              <a:t>. He’s  </a:t>
            </a:r>
            <a:r>
              <a:rPr lang="en-US" b="1" i="1" dirty="0" smtClean="0">
                <a:latin typeface="Arial Black" pitchFamily="34" charset="0"/>
              </a:rPr>
              <a:t>Ukrainian/ Egyptian</a:t>
            </a:r>
            <a:r>
              <a:rPr lang="en-US" b="1" dirty="0" smtClean="0">
                <a:latin typeface="Arial Black" pitchFamily="34" charset="0"/>
              </a:rPr>
              <a:t>. He likes playing </a:t>
            </a:r>
            <a:r>
              <a:rPr lang="en-US" b="1" i="1" dirty="0" smtClean="0">
                <a:latin typeface="Arial Black" pitchFamily="34" charset="0"/>
              </a:rPr>
              <a:t>football/ the piano</a:t>
            </a:r>
            <a:r>
              <a:rPr lang="en-US" b="1" dirty="0" smtClean="0">
                <a:latin typeface="Arial Black" pitchFamily="34" charset="0"/>
              </a:rPr>
              <a:t>. He </a:t>
            </a:r>
            <a:r>
              <a:rPr lang="en-US" b="1" i="1" dirty="0" smtClean="0">
                <a:latin typeface="Arial Black" pitchFamily="34" charset="0"/>
              </a:rPr>
              <a:t>doesn’t like/ like</a:t>
            </a:r>
            <a:r>
              <a:rPr lang="en-US" b="1" dirty="0" smtClean="0">
                <a:latin typeface="Arial Black" pitchFamily="34" charset="0"/>
              </a:rPr>
              <a:t>  playing the volleyball but he likes playing football with his </a:t>
            </a:r>
            <a:r>
              <a:rPr lang="en-US" b="1" dirty="0" smtClean="0">
                <a:latin typeface="Arial Black" pitchFamily="34" charset="0"/>
              </a:rPr>
              <a:t>friends.</a:t>
            </a:r>
            <a:endParaRPr lang="ru-RU" b="1" dirty="0" smtClean="0">
              <a:latin typeface="Arial Black" pitchFamily="34" charset="0"/>
            </a:endParaRP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57224" y="1071546"/>
            <a:ext cx="5000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714876" y="714356"/>
            <a:ext cx="35719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00562" y="1071546"/>
            <a:ext cx="128588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000364" y="1428736"/>
            <a:ext cx="17859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286512" y="1714488"/>
            <a:ext cx="128588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214810" y="2857496"/>
            <a:ext cx="2857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71538" y="3214686"/>
            <a:ext cx="78581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643306" y="3214686"/>
            <a:ext cx="107157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>
            <a:off x="5572132" y="3500438"/>
            <a:ext cx="107157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643174" y="5000636"/>
            <a:ext cx="135732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929190" y="4643446"/>
            <a:ext cx="57150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28662" y="5357826"/>
            <a:ext cx="14287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286116" y="5286388"/>
            <a:ext cx="16430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Anton         10             Ukraine </a:t>
            </a:r>
            <a:endParaRPr lang="ru-RU" b="1" dirty="0"/>
          </a:p>
        </p:txBody>
      </p:sp>
      <p:pic>
        <p:nvPicPr>
          <p:cNvPr id="1026" name="Picture 2" descr="D:\хобі\m_logo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8154" y="1935163"/>
            <a:ext cx="6427692" cy="4389437"/>
          </a:xfrm>
          <a:prstGeom prst="rect">
            <a:avLst/>
          </a:prstGeom>
          <a:noFill/>
        </p:spPr>
      </p:pic>
      <p:sp>
        <p:nvSpPr>
          <p:cNvPr id="4" name="Улыбающееся лицо 3"/>
          <p:cNvSpPr/>
          <p:nvPr/>
        </p:nvSpPr>
        <p:spPr>
          <a:xfrm>
            <a:off x="2285984" y="4429132"/>
            <a:ext cx="500066" cy="571504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лыбающееся лицо 4"/>
          <p:cNvSpPr/>
          <p:nvPr/>
        </p:nvSpPr>
        <p:spPr>
          <a:xfrm>
            <a:off x="4143372" y="3143248"/>
            <a:ext cx="642942" cy="642942"/>
          </a:xfrm>
          <a:prstGeom prst="smileyFace">
            <a:avLst>
              <a:gd name="adj" fmla="val -46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4500562" y="5286388"/>
            <a:ext cx="642942" cy="71438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 rot="10586418" flipV="1">
            <a:off x="6000760" y="3786189"/>
            <a:ext cx="617223" cy="428628"/>
          </a:xfrm>
          <a:prstGeom prst="smileyFace">
            <a:avLst>
              <a:gd name="adj" fmla="val -46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 dirty="0" smtClean="0"/>
              <a:t>Maria         6        Italy</a:t>
            </a:r>
            <a:endParaRPr lang="ru-RU" sz="7200" b="1" dirty="0"/>
          </a:p>
        </p:txBody>
      </p:sp>
      <p:pic>
        <p:nvPicPr>
          <p:cNvPr id="1026" name="Picture 2" descr="I:\631568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000" r="24999" b="21428"/>
          <a:stretch>
            <a:fillRect/>
          </a:stretch>
        </p:blipFill>
        <p:spPr bwMode="auto">
          <a:xfrm>
            <a:off x="2143108" y="4572008"/>
            <a:ext cx="1571636" cy="1571636"/>
          </a:xfrm>
          <a:prstGeom prst="rect">
            <a:avLst/>
          </a:prstGeom>
          <a:noFill/>
        </p:spPr>
      </p:pic>
      <p:pic>
        <p:nvPicPr>
          <p:cNvPr id="1027" name="Picture 3" descr="I:\hobbi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2071678"/>
            <a:ext cx="5715000" cy="4214822"/>
          </a:xfrm>
          <a:prstGeom prst="rect">
            <a:avLst/>
          </a:prstGeom>
          <a:noFill/>
        </p:spPr>
      </p:pic>
      <p:pic>
        <p:nvPicPr>
          <p:cNvPr id="1028" name="Picture 4" descr="I:\631568-1.jpg"/>
          <p:cNvPicPr>
            <a:picLocks noChangeAspect="1" noChangeArrowheads="1"/>
          </p:cNvPicPr>
          <p:nvPr/>
        </p:nvPicPr>
        <p:blipFill>
          <a:blip r:embed="rId2" cstate="print"/>
          <a:srcRect r="6122" b="24999"/>
          <a:stretch>
            <a:fillRect/>
          </a:stretch>
        </p:blipFill>
        <p:spPr bwMode="auto">
          <a:xfrm>
            <a:off x="1500166" y="4429132"/>
            <a:ext cx="3643338" cy="1714512"/>
          </a:xfrm>
          <a:prstGeom prst="rect">
            <a:avLst/>
          </a:prstGeom>
          <a:noFill/>
        </p:spPr>
      </p:pic>
      <p:pic>
        <p:nvPicPr>
          <p:cNvPr id="1029" name="Picture 5" descr="I:\imagesээ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714884"/>
            <a:ext cx="2286016" cy="1643074"/>
          </a:xfrm>
          <a:prstGeom prst="rect">
            <a:avLst/>
          </a:prstGeom>
          <a:noFill/>
        </p:spPr>
      </p:pic>
      <p:sp>
        <p:nvSpPr>
          <p:cNvPr id="8" name="Улыбающееся лицо 7"/>
          <p:cNvSpPr/>
          <p:nvPr/>
        </p:nvSpPr>
        <p:spPr>
          <a:xfrm>
            <a:off x="2071670" y="4786322"/>
            <a:ext cx="914400" cy="714380"/>
          </a:xfrm>
          <a:prstGeom prst="smileyFace">
            <a:avLst>
              <a:gd name="adj" fmla="val -46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5143504" y="5500702"/>
            <a:ext cx="785818" cy="700086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2285984" y="3000372"/>
            <a:ext cx="642942" cy="642942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6429388" y="3857628"/>
            <a:ext cx="857256" cy="771524"/>
          </a:xfrm>
          <a:prstGeom prst="smileyFace">
            <a:avLst>
              <a:gd name="adj" fmla="val -46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rgbClr val="002060"/>
                </a:solidFill>
                <a:latin typeface="Arial Black" pitchFamily="34" charset="0"/>
              </a:rPr>
              <a:t>Homework</a:t>
            </a:r>
            <a:endParaRPr lang="ru-RU" sz="66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en-US" dirty="0" smtClean="0"/>
              <a:t> </a:t>
            </a:r>
            <a:r>
              <a:rPr lang="en-US" sz="5400" dirty="0" smtClean="0">
                <a:latin typeface="Arial Black" pitchFamily="34" charset="0"/>
              </a:rPr>
              <a:t>Ex. 6. p.65</a:t>
            </a:r>
            <a:endParaRPr lang="ru-RU" sz="5400" dirty="0" smtClean="0">
              <a:latin typeface="Arial Black" pitchFamily="34" charset="0"/>
            </a:endParaRPr>
          </a:p>
          <a:p>
            <a:endParaRPr lang="ru-RU" sz="5400" dirty="0">
              <a:latin typeface="Arial Black" pitchFamily="34" charset="0"/>
            </a:endParaRPr>
          </a:p>
        </p:txBody>
      </p:sp>
      <p:pic>
        <p:nvPicPr>
          <p:cNvPr id="1026" name="Picture 2" descr="I:\47B_anpencil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214818"/>
            <a:ext cx="2071702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715436" cy="17042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I love my country, because I can… here.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 descr="I:\image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071678"/>
            <a:ext cx="7286676" cy="42148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rial Black" pitchFamily="34" charset="0"/>
              </a:rPr>
              <a:t> A</a:t>
            </a:r>
            <a:r>
              <a:rPr lang="en-US" dirty="0" smtClean="0">
                <a:latin typeface="Arial Black" pitchFamily="34" charset="0"/>
              </a:rPr>
              <a:t>t the lesson 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endParaRPr lang="en-US" dirty="0" smtClean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10" y="1714488"/>
            <a:ext cx="2428892" cy="13430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Be polite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14678" y="2857496"/>
            <a:ext cx="2928958" cy="135732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Be attentive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72198" y="4214818"/>
            <a:ext cx="2571768" cy="14859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 Black" pitchFamily="34" charset="0"/>
              </a:rPr>
              <a:t>Don’t afraid of making mistakes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8596" y="1571612"/>
            <a:ext cx="8215370" cy="47149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Arial Black" pitchFamily="34" charset="0"/>
              </a:rPr>
              <a:t> Remember!   </a:t>
            </a:r>
          </a:p>
          <a:p>
            <a:pPr algn="ctr"/>
            <a:r>
              <a:rPr lang="en-US" sz="40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Arial Black" pitchFamily="34" charset="0"/>
              </a:rPr>
              <a:t>Y</a:t>
            </a:r>
            <a:r>
              <a:rPr lang="en-US" sz="4000" dirty="0" smtClean="0">
                <a:solidFill>
                  <a:schemeClr val="tx1"/>
                </a:solidFill>
                <a:latin typeface="Arial Black" pitchFamily="34" charset="0"/>
              </a:rPr>
              <a:t>ou are creative and smart</a:t>
            </a:r>
            <a:endParaRPr lang="ru-RU" sz="40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хобі\swimm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714612" cy="2222500"/>
          </a:xfrm>
          <a:prstGeom prst="rect">
            <a:avLst/>
          </a:prstGeom>
          <a:noFill/>
        </p:spPr>
      </p:pic>
      <p:pic>
        <p:nvPicPr>
          <p:cNvPr id="1027" name="Picture 3" descr="D:\хобі\1EZ_JOURNA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16"/>
            <a:ext cx="1928826" cy="2476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D:\хобі\cook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2285992"/>
            <a:ext cx="2428892" cy="2222500"/>
          </a:xfrm>
          <a:prstGeom prst="rect">
            <a:avLst/>
          </a:prstGeom>
          <a:noFill/>
        </p:spPr>
      </p:pic>
      <p:pic>
        <p:nvPicPr>
          <p:cNvPr id="1029" name="Picture 5" descr="D:\хобі\runnin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670" y="2428868"/>
            <a:ext cx="2500330" cy="2222500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 r="79229"/>
          <a:stretch>
            <a:fillRect/>
          </a:stretch>
        </p:blipFill>
        <p:spPr bwMode="auto">
          <a:xfrm>
            <a:off x="2071670" y="4643446"/>
            <a:ext cx="2214578" cy="22145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/>
          <a:srcRect l="38189" r="39079"/>
          <a:stretch>
            <a:fillRect/>
          </a:stretch>
        </p:blipFill>
        <p:spPr bwMode="auto">
          <a:xfrm>
            <a:off x="4357686" y="4643446"/>
            <a:ext cx="2214578" cy="22145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 l="59103" r="17256"/>
          <a:stretch>
            <a:fillRect/>
          </a:stretch>
        </p:blipFill>
        <p:spPr bwMode="auto">
          <a:xfrm>
            <a:off x="4714876" y="0"/>
            <a:ext cx="1857388" cy="22145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33" name="Picture 9" descr="D:\хобі\riding_a_bik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43702" y="4635500"/>
            <a:ext cx="2500298" cy="2222500"/>
          </a:xfrm>
          <a:prstGeom prst="rect">
            <a:avLst/>
          </a:prstGeom>
          <a:noFill/>
        </p:spPr>
      </p:pic>
      <p:pic>
        <p:nvPicPr>
          <p:cNvPr id="1034" name="Picture 10" descr="D:\Новая папка\Мои рисунки\english\bfairy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578" y="0"/>
            <a:ext cx="1857388" cy="24288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08" y="2285992"/>
            <a:ext cx="2000232" cy="22145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86050" y="0"/>
            <a:ext cx="1857388" cy="21431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714884"/>
            <a:ext cx="1857356" cy="21431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8" name="Аудио_0002.wma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14" cstate="print"/>
          <a:stretch>
            <a:fillRect/>
          </a:stretch>
        </p:blipFill>
        <p:spPr>
          <a:xfrm>
            <a:off x="285720" y="1428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103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50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0" fill="hold"/>
                                        <p:tgtEl>
                                          <p:spTgt spid="103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0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5000" fill="hold"/>
                                        <p:tgtEl>
                                          <p:spTgt spid="103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0"/>
                            </p:stCondLst>
                            <p:childTnLst>
                              <p:par>
                                <p:cTn id="2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5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3000" fill="hold"/>
                                        <p:tgtEl>
                                          <p:spTgt spid="103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100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5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000"/>
                            </p:stCondLst>
                            <p:childTnLst>
                              <p:par>
                                <p:cTn id="3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5000" fill="hold"/>
                                        <p:tgtEl>
                                          <p:spTgt spid="103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1000"/>
                            </p:stCondLst>
                            <p:childTnLst>
                              <p:par>
                                <p:cTn id="3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5000" fill="hold"/>
                                        <p:tgtEl>
                                          <p:spTgt spid="103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846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071802" y="2714620"/>
            <a:ext cx="2857520" cy="12858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 Black" pitchFamily="34" charset="0"/>
              </a:rPr>
              <a:t>Hobby</a:t>
            </a:r>
          </a:p>
        </p:txBody>
      </p:sp>
      <p:sp>
        <p:nvSpPr>
          <p:cNvPr id="5" name="Овал 4"/>
          <p:cNvSpPr/>
          <p:nvPr/>
        </p:nvSpPr>
        <p:spPr>
          <a:xfrm>
            <a:off x="5715008" y="1500174"/>
            <a:ext cx="3071834" cy="135732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 Black" pitchFamily="34" charset="0"/>
              </a:rPr>
              <a:t>Things people to collect</a:t>
            </a:r>
            <a:endParaRPr lang="ru-RU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7158" y="1428736"/>
            <a:ext cx="3214710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 Black" pitchFamily="34" charset="0"/>
              </a:rPr>
              <a:t>Things people to play </a:t>
            </a:r>
            <a:endParaRPr lang="ru-RU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28596" y="4071942"/>
            <a:ext cx="2857520" cy="134302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 Black" pitchFamily="34" charset="0"/>
              </a:rPr>
              <a:t>Outdoor activities </a:t>
            </a:r>
            <a:endParaRPr lang="ru-RU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29322" y="4143380"/>
            <a:ext cx="2786082" cy="142876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 Black" pitchFamily="34" charset="0"/>
              </a:rPr>
              <a:t>Creative hobby </a:t>
            </a:r>
            <a:endParaRPr lang="ru-RU" sz="2400" dirty="0">
              <a:solidFill>
                <a:schemeClr val="tx1"/>
              </a:solidFill>
              <a:latin typeface="Arial Black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6" idx="5"/>
            <a:endCxn id="4" idx="1"/>
          </p:cNvCxnSpPr>
          <p:nvPr/>
        </p:nvCxnSpPr>
        <p:spPr>
          <a:xfrm rot="16200000" flipH="1">
            <a:off x="3198831" y="2611488"/>
            <a:ext cx="193698" cy="389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214678" y="4000504"/>
            <a:ext cx="642942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5"/>
            <a:endCxn id="8" idx="1"/>
          </p:cNvCxnSpPr>
          <p:nvPr/>
        </p:nvCxnSpPr>
        <p:spPr>
          <a:xfrm rot="16200000" flipH="1">
            <a:off x="5653878" y="3669160"/>
            <a:ext cx="540426" cy="826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643570" y="2643182"/>
            <a:ext cx="357190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78583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Arial Black" pitchFamily="34" charset="0"/>
              </a:rPr>
              <a:t>Read and guess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857232"/>
            <a:ext cx="6500826" cy="6000768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>
                <a:latin typeface="Arial Black" pitchFamily="34" charset="0"/>
              </a:rPr>
              <a:t>This child with straight black hair and glasses likes being busy with lots of homework. His hobby is reading.</a:t>
            </a:r>
          </a:p>
          <a:p>
            <a:r>
              <a:rPr lang="en-US" sz="2400" b="1" dirty="0" smtClean="0">
                <a:latin typeface="Arial Black" pitchFamily="34" charset="0"/>
              </a:rPr>
              <a:t> This child loves Art and is fond of painting. He’s got short, brown curly hair.</a:t>
            </a:r>
          </a:p>
          <a:p>
            <a:r>
              <a:rPr lang="en-US" sz="2400" b="1" dirty="0" smtClean="0">
                <a:latin typeface="Arial Black" pitchFamily="34" charset="0"/>
              </a:rPr>
              <a:t>This child with straight blonde hair thinks Art’s boring. She is interested in watching cartoons.</a:t>
            </a:r>
          </a:p>
          <a:p>
            <a:r>
              <a:rPr lang="en-US" sz="2400" b="1" dirty="0" smtClean="0">
                <a:latin typeface="Arial Black" pitchFamily="34" charset="0"/>
              </a:rPr>
              <a:t>This child thinks </a:t>
            </a:r>
            <a:r>
              <a:rPr lang="en-US" sz="2400" b="1" dirty="0" err="1" smtClean="0">
                <a:latin typeface="Arial Black" pitchFamily="34" charset="0"/>
              </a:rPr>
              <a:t>Maths</a:t>
            </a:r>
            <a:r>
              <a:rPr lang="en-US" sz="2400" b="1" dirty="0" smtClean="0">
                <a:latin typeface="Arial Black" pitchFamily="34" charset="0"/>
              </a:rPr>
              <a:t> is exciting.</a:t>
            </a:r>
            <a:r>
              <a:rPr lang="ru-RU" sz="2400" b="1" dirty="0" smtClean="0">
                <a:latin typeface="Arial Black" pitchFamily="34" charset="0"/>
              </a:rPr>
              <a:t> </a:t>
            </a:r>
            <a:r>
              <a:rPr lang="en-US" sz="2400" b="1" dirty="0" smtClean="0">
                <a:latin typeface="Arial Black" pitchFamily="34" charset="0"/>
              </a:rPr>
              <a:t>She has got curly black hair and glasses.</a:t>
            </a:r>
          </a:p>
          <a:p>
            <a:r>
              <a:rPr lang="en-US" sz="2400" b="1" dirty="0" smtClean="0">
                <a:latin typeface="Arial Black" pitchFamily="34" charset="0"/>
              </a:rPr>
              <a:t>This child with short curly blonde hair thinks Music’s difficult. His hobby is painting.</a:t>
            </a:r>
            <a:endParaRPr lang="ru-RU" sz="2400" b="1" dirty="0"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857232"/>
            <a:ext cx="1428728" cy="17859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714488"/>
            <a:ext cx="1271589" cy="164307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6225" y="3000372"/>
            <a:ext cx="1247775" cy="15620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4000504"/>
            <a:ext cx="1285884" cy="15716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8115" y="4714884"/>
            <a:ext cx="1285885" cy="14287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1000108"/>
          </a:xfrm>
        </p:spPr>
        <p:txBody>
          <a:bodyPr/>
          <a:lstStyle/>
          <a:p>
            <a:pPr algn="ctr"/>
            <a:r>
              <a:rPr lang="en-US" dirty="0" smtClean="0">
                <a:latin typeface="Arial Black" pitchFamily="34" charset="0"/>
              </a:rPr>
              <a:t>Read and guess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282" y="1000108"/>
            <a:ext cx="5572164" cy="25003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latin typeface="Arial Black" pitchFamily="34" charset="0"/>
              </a:rPr>
              <a:t>This child with straight black hair and glasses likes being busy with lots of homework. His hobby is reading.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14282" y="3786190"/>
            <a:ext cx="5572164" cy="27860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Arial Black" pitchFamily="34" charset="0"/>
              </a:rPr>
              <a:t>   This child loves Art and is fond of painting. He’s got short, brown curly hair</a:t>
            </a:r>
            <a:endParaRPr lang="ru-RU" sz="2800" dirty="0">
              <a:latin typeface="Arial Black" pitchFamily="34" charset="0"/>
            </a:endParaRPr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925" y="642918"/>
            <a:ext cx="13620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1785926"/>
            <a:ext cx="1271589" cy="1581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2643182"/>
            <a:ext cx="12477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4286256"/>
            <a:ext cx="1152525" cy="15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6711" y="4929198"/>
            <a:ext cx="1357290" cy="1662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3 -0.13449 L -0.08489 -0.42847 " pathEditMode="relative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29 0.21875 L -0.03629 0.33426 " pathEditMode="relative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16 0.02778 L -0.19739 -0.06689 " pathEditMode="relative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latin typeface="Arial Black" pitchFamily="34" charset="0"/>
              </a:rPr>
              <a:t>Read and guess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0" y="1071546"/>
            <a:ext cx="5357818" cy="25003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      This child with straight blonde hair.</a:t>
            </a:r>
            <a:r>
              <a:rPr lang="en-US" sz="2800" b="1" dirty="0" smtClean="0">
                <a:latin typeface="Arial Black" pitchFamily="34" charset="0"/>
              </a:rPr>
              <a:t> She thinks Art’s boring.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She is interested in watching cartoons.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4282" y="3929066"/>
            <a:ext cx="5143536" cy="257176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This child thinks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Maths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is exciting and has got curly black hair and glasses</a:t>
            </a:r>
          </a:p>
        </p:txBody>
      </p:sp>
      <p:pic>
        <p:nvPicPr>
          <p:cNvPr id="12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925" y="357166"/>
            <a:ext cx="13620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1571612"/>
            <a:ext cx="1271589" cy="1581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6225" y="2428868"/>
            <a:ext cx="12477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3500438"/>
            <a:ext cx="1152525" cy="15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8115" y="4786322"/>
            <a:ext cx="1285885" cy="159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43 0.05301 L -0.2901 -0.125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" y="-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16 0.12408 L 0.12917 0.16598 " pathEditMode="relative" ptsTypes="A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77 0.13055 L -0.29167 0.5715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22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3 -0.14583 L 0.09635 -0.31389 " pathEditMode="relative" ptsTypes="AA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1500174"/>
            <a:ext cx="4857784" cy="30718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 Black" pitchFamily="34" charset="0"/>
              </a:rPr>
              <a:t>This child with short curly blonde hair. He  thinks Music’s difficult. His hobby is painting</a:t>
            </a:r>
            <a:endParaRPr lang="ru-RU" sz="3200" b="1" dirty="0">
              <a:latin typeface="Arial Black" pitchFamily="34" charset="0"/>
            </a:endParaRPr>
          </a:p>
        </p:txBody>
      </p:sp>
      <p:pic>
        <p:nvPicPr>
          <p:cNvPr id="1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7" y="642918"/>
            <a:ext cx="157160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571612"/>
            <a:ext cx="1271589" cy="1581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2786058"/>
            <a:ext cx="12477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3786190"/>
            <a:ext cx="1152525" cy="15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8115" y="4786322"/>
            <a:ext cx="1285885" cy="159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-0.09966 0.029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1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 Black" pitchFamily="34" charset="0"/>
              </a:rPr>
              <a:t>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rmAutofit lnSpcReduction="10000"/>
          </a:bodyPr>
          <a:lstStyle/>
          <a:p>
            <a:r>
              <a:rPr lang="en-US" sz="4800" b="1" dirty="0" smtClean="0">
                <a:latin typeface="Bookman Old Style" pitchFamily="18" charset="0"/>
              </a:rPr>
              <a:t>Daisy (</a:t>
            </a:r>
            <a:r>
              <a:rPr lang="en-US" sz="4800" b="1" i="1" dirty="0" smtClean="0">
                <a:latin typeface="Bookman Old Style" pitchFamily="18" charset="0"/>
              </a:rPr>
              <a:t>like</a:t>
            </a:r>
            <a:r>
              <a:rPr lang="en-US" sz="4800" b="1" dirty="0" smtClean="0">
                <a:latin typeface="Bookman Old Style" pitchFamily="18" charset="0"/>
              </a:rPr>
              <a:t>) painting</a:t>
            </a:r>
            <a:r>
              <a:rPr lang="ru-RU" sz="4800" b="1" dirty="0" smtClean="0">
                <a:latin typeface="Bookman Old Style" pitchFamily="18" charset="0"/>
              </a:rPr>
              <a:t>.</a:t>
            </a:r>
            <a:endParaRPr lang="en-US" sz="4800" b="1" dirty="0" smtClean="0">
              <a:latin typeface="Bookman Old Style" pitchFamily="18" charset="0"/>
            </a:endParaRPr>
          </a:p>
          <a:p>
            <a:r>
              <a:rPr lang="en-US" sz="4800" b="1" dirty="0" smtClean="0">
                <a:latin typeface="Bookman Old Style" pitchFamily="18" charset="0"/>
              </a:rPr>
              <a:t>Fred (</a:t>
            </a:r>
            <a:r>
              <a:rPr lang="en-US" sz="4800" b="1" i="1" dirty="0" smtClean="0">
                <a:latin typeface="Bookman Old Style" pitchFamily="18" charset="0"/>
              </a:rPr>
              <a:t>play</a:t>
            </a:r>
            <a:r>
              <a:rPr lang="en-US" sz="4800" b="1" dirty="0" smtClean="0">
                <a:latin typeface="Bookman Old Style" pitchFamily="18" charset="0"/>
              </a:rPr>
              <a:t>) the piano</a:t>
            </a:r>
            <a:r>
              <a:rPr lang="ru-RU" sz="4800" b="1" dirty="0" smtClean="0">
                <a:latin typeface="Bookman Old Style" pitchFamily="18" charset="0"/>
              </a:rPr>
              <a:t>.</a:t>
            </a:r>
            <a:endParaRPr lang="en-US" sz="4800" b="1" dirty="0" smtClean="0">
              <a:latin typeface="Bookman Old Style" pitchFamily="18" charset="0"/>
            </a:endParaRPr>
          </a:p>
          <a:p>
            <a:r>
              <a:rPr lang="en-US" sz="4800" b="1" dirty="0" smtClean="0">
                <a:latin typeface="Bookman Old Style" pitchFamily="18" charset="0"/>
              </a:rPr>
              <a:t>John ( </a:t>
            </a:r>
            <a:r>
              <a:rPr lang="en-US" sz="4800" b="1" i="1" dirty="0" smtClean="0">
                <a:latin typeface="Bookman Old Style" pitchFamily="18" charset="0"/>
              </a:rPr>
              <a:t>to be</a:t>
            </a:r>
            <a:r>
              <a:rPr lang="en-US" sz="4800" b="1" dirty="0" smtClean="0">
                <a:latin typeface="Bookman Old Style" pitchFamily="18" charset="0"/>
              </a:rPr>
              <a:t>) fond of reading</a:t>
            </a:r>
            <a:r>
              <a:rPr lang="ru-RU" sz="4800" b="1" dirty="0" smtClean="0">
                <a:latin typeface="Bookman Old Style" pitchFamily="18" charset="0"/>
              </a:rPr>
              <a:t>.</a:t>
            </a:r>
            <a:endParaRPr lang="en-US" sz="4800" b="1" dirty="0" smtClean="0">
              <a:latin typeface="Bookman Old Style" pitchFamily="18" charset="0"/>
            </a:endParaRPr>
          </a:p>
          <a:p>
            <a:r>
              <a:rPr lang="en-US" sz="4800" b="1" dirty="0" smtClean="0">
                <a:latin typeface="Bookman Old Style" pitchFamily="18" charset="0"/>
              </a:rPr>
              <a:t> You (</a:t>
            </a:r>
            <a:r>
              <a:rPr lang="en-US" sz="4800" b="1" i="1" dirty="0" smtClean="0">
                <a:latin typeface="Bookman Old Style" pitchFamily="18" charset="0"/>
              </a:rPr>
              <a:t>to be</a:t>
            </a:r>
            <a:r>
              <a:rPr lang="en-US" sz="4800" b="1" dirty="0" smtClean="0">
                <a:latin typeface="Bookman Old Style" pitchFamily="18" charset="0"/>
              </a:rPr>
              <a:t>) interested in fishing</a:t>
            </a:r>
          </a:p>
          <a:p>
            <a:endParaRPr lang="ru-RU" sz="4800" dirty="0">
              <a:latin typeface="Arial Black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5852" y="500042"/>
            <a:ext cx="9144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 Black" pitchFamily="34" charset="0"/>
              </a:rPr>
              <a:t>+</a:t>
            </a:r>
            <a:endParaRPr lang="ru-RU" sz="44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14744" y="500042"/>
            <a:ext cx="9144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3636" y="500042"/>
            <a:ext cx="9144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Arial Black" pitchFamily="34" charset="0"/>
              </a:rPr>
              <a:t>?</a:t>
            </a:r>
            <a:endParaRPr lang="ru-RU" sz="6600" dirty="0">
              <a:solidFill>
                <a:schemeClr val="tx1"/>
              </a:solidFill>
              <a:latin typeface="Arial Black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929058" y="928670"/>
            <a:ext cx="42862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1163</TotalTime>
  <Words>398</Words>
  <Application>Microsoft Office PowerPoint</Application>
  <PresentationFormat>Экран (4:3)</PresentationFormat>
  <Paragraphs>80</Paragraphs>
  <Slides>17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Слайд 1</vt:lpstr>
      <vt:lpstr> At the lesson  </vt:lpstr>
      <vt:lpstr>Слайд 3</vt:lpstr>
      <vt:lpstr>Слайд 4</vt:lpstr>
      <vt:lpstr>Read and guess</vt:lpstr>
      <vt:lpstr>Read and guess</vt:lpstr>
      <vt:lpstr>Read and guess</vt:lpstr>
      <vt:lpstr>Слайд 8</vt:lpstr>
      <vt:lpstr> </vt:lpstr>
      <vt:lpstr>“TREASURE ISLAND”</vt:lpstr>
      <vt:lpstr> Let’s relax</vt:lpstr>
      <vt:lpstr>Listen and match </vt:lpstr>
      <vt:lpstr>Слайд 13</vt:lpstr>
      <vt:lpstr>Anton         10             Ukraine </vt:lpstr>
      <vt:lpstr>Maria         6        Italy</vt:lpstr>
      <vt:lpstr>Homework</vt:lpstr>
      <vt:lpstr> I love my country, because I can… here.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115</cp:revision>
  <dcterms:created xsi:type="dcterms:W3CDTF">2015-10-30T19:03:42Z</dcterms:created>
  <dcterms:modified xsi:type="dcterms:W3CDTF">2015-11-18T00:08:37Z</dcterms:modified>
</cp:coreProperties>
</file>