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Default Extension="gif" ContentType="image/gif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5"/>
  </p:notesMasterIdLst>
  <p:sldIdLst>
    <p:sldId id="256" r:id="rId2"/>
    <p:sldId id="260" r:id="rId3"/>
    <p:sldId id="261" r:id="rId4"/>
    <p:sldId id="262" r:id="rId5"/>
    <p:sldId id="257" r:id="rId6"/>
    <p:sldId id="263" r:id="rId7"/>
    <p:sldId id="258" r:id="rId8"/>
    <p:sldId id="259" r:id="rId9"/>
    <p:sldId id="264" r:id="rId10"/>
    <p:sldId id="265" r:id="rId11"/>
    <p:sldId id="268" r:id="rId12"/>
    <p:sldId id="266" r:id="rId13"/>
    <p:sldId id="267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1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B2A563A-B52F-4584-921D-BBD68615ED0F}" type="doc">
      <dgm:prSet loTypeId="urn:microsoft.com/office/officeart/2005/8/layout/radial2" loCatId="relationship" qsTypeId="urn:microsoft.com/office/officeart/2005/8/quickstyle/3d7" qsCatId="3D" csTypeId="urn:microsoft.com/office/officeart/2005/8/colors/accent6_3" csCatId="accent6" phldr="1"/>
      <dgm:spPr/>
      <dgm:t>
        <a:bodyPr/>
        <a:lstStyle/>
        <a:p>
          <a:endParaRPr lang="ru-RU"/>
        </a:p>
      </dgm:t>
    </dgm:pt>
    <dgm:pt modelId="{723C1E2F-D136-4400-BD91-E829A2C6BDE0}">
      <dgm:prSet phldrT="[Текст]" custT="1"/>
      <dgm:spPr/>
      <dgm:t>
        <a:bodyPr/>
        <a:lstStyle/>
        <a:p>
          <a:r>
            <a:rPr lang="en-US" sz="3600" smtClean="0"/>
            <a:t>cheese                   </a:t>
          </a:r>
          <a:endParaRPr lang="ru-RU" sz="3600" dirty="0"/>
        </a:p>
      </dgm:t>
    </dgm:pt>
    <dgm:pt modelId="{29AF7449-12D2-4D01-AAA6-C5EF3E66B9F3}" type="parTrans" cxnId="{6F59BBF9-E779-4660-A407-03C5605386CD}">
      <dgm:prSet/>
      <dgm:spPr/>
      <dgm:t>
        <a:bodyPr/>
        <a:lstStyle/>
        <a:p>
          <a:endParaRPr lang="ru-RU"/>
        </a:p>
      </dgm:t>
    </dgm:pt>
    <dgm:pt modelId="{6561962C-E744-42BD-AB16-F1D7B9112BF1}" type="sibTrans" cxnId="{6F59BBF9-E779-4660-A407-03C5605386CD}">
      <dgm:prSet/>
      <dgm:spPr/>
      <dgm:t>
        <a:bodyPr/>
        <a:lstStyle/>
        <a:p>
          <a:endParaRPr lang="ru-RU"/>
        </a:p>
      </dgm:t>
    </dgm:pt>
    <dgm:pt modelId="{DF6F3A6F-03C0-4AB9-A5AE-D127A689657B}">
      <dgm:prSet phldrT="[Текст]" custT="1"/>
      <dgm:spPr/>
      <dgm:t>
        <a:bodyPr/>
        <a:lstStyle/>
        <a:p>
          <a:r>
            <a:rPr lang="en-US" sz="3600" smtClean="0"/>
            <a:t>please</a:t>
          </a:r>
          <a:endParaRPr lang="ru-RU" sz="3600" dirty="0"/>
        </a:p>
      </dgm:t>
    </dgm:pt>
    <dgm:pt modelId="{5E345D5E-0198-4964-86DD-3435909ED8AF}" type="parTrans" cxnId="{254E6780-4EF9-4677-90E7-D4EC488E3ED4}">
      <dgm:prSet/>
      <dgm:spPr/>
      <dgm:t>
        <a:bodyPr/>
        <a:lstStyle/>
        <a:p>
          <a:endParaRPr lang="ru-RU"/>
        </a:p>
      </dgm:t>
    </dgm:pt>
    <dgm:pt modelId="{4057862E-94D8-48B7-97FB-A6479A5494CA}" type="sibTrans" cxnId="{254E6780-4EF9-4677-90E7-D4EC488E3ED4}">
      <dgm:prSet/>
      <dgm:spPr/>
      <dgm:t>
        <a:bodyPr/>
        <a:lstStyle/>
        <a:p>
          <a:endParaRPr lang="ru-RU"/>
        </a:p>
      </dgm:t>
    </dgm:pt>
    <dgm:pt modelId="{CF922D0E-ABCF-42AA-91F7-E267EBB75A6B}">
      <dgm:prSet phldrT="[Текст]" custT="1"/>
      <dgm:spPr/>
      <dgm:t>
        <a:bodyPr/>
        <a:lstStyle/>
        <a:p>
          <a:r>
            <a:rPr lang="en-US" sz="3600" smtClean="0"/>
            <a:t>pease</a:t>
          </a:r>
          <a:endParaRPr lang="ru-RU" sz="3600" dirty="0"/>
        </a:p>
      </dgm:t>
    </dgm:pt>
    <dgm:pt modelId="{37AF4169-4772-48D5-9872-07A821B7D142}" type="parTrans" cxnId="{3438B7F2-E79F-435E-9A94-102B35FEC1A4}">
      <dgm:prSet/>
      <dgm:spPr/>
      <dgm:t>
        <a:bodyPr/>
        <a:lstStyle/>
        <a:p>
          <a:endParaRPr lang="ru-RU"/>
        </a:p>
      </dgm:t>
    </dgm:pt>
    <dgm:pt modelId="{FB3B0878-6F14-414D-BCC0-D37BBAAF6B66}" type="sibTrans" cxnId="{3438B7F2-E79F-435E-9A94-102B35FEC1A4}">
      <dgm:prSet/>
      <dgm:spPr/>
      <dgm:t>
        <a:bodyPr/>
        <a:lstStyle/>
        <a:p>
          <a:endParaRPr lang="ru-RU"/>
        </a:p>
      </dgm:t>
    </dgm:pt>
    <dgm:pt modelId="{5710B4D2-83E0-4CCD-8E46-9AFEF75CDE80}">
      <dgm:prSet custT="1"/>
      <dgm:spPr/>
      <dgm:t>
        <a:bodyPr/>
        <a:lstStyle/>
        <a:p>
          <a:r>
            <a:rPr lang="en-US" sz="3600" dirty="0" smtClean="0"/>
            <a:t>meat</a:t>
          </a:r>
          <a:endParaRPr lang="ru-RU" sz="3600" dirty="0"/>
        </a:p>
      </dgm:t>
    </dgm:pt>
    <dgm:pt modelId="{C3472BC2-B6C9-420C-9C67-FDCA6DA0559C}" type="parTrans" cxnId="{83ECDEDC-C66A-419F-A03F-C9287C2D1C3A}">
      <dgm:prSet/>
      <dgm:spPr/>
      <dgm:t>
        <a:bodyPr/>
        <a:lstStyle/>
        <a:p>
          <a:endParaRPr lang="ru-RU"/>
        </a:p>
      </dgm:t>
    </dgm:pt>
    <dgm:pt modelId="{52806980-1FF0-4A1D-960A-EDB5A2203B80}" type="sibTrans" cxnId="{83ECDEDC-C66A-419F-A03F-C9287C2D1C3A}">
      <dgm:prSet/>
      <dgm:spPr/>
      <dgm:t>
        <a:bodyPr/>
        <a:lstStyle/>
        <a:p>
          <a:endParaRPr lang="ru-RU"/>
        </a:p>
      </dgm:t>
    </dgm:pt>
    <dgm:pt modelId="{592AB9BE-9F74-44A2-A5C4-1317D51EC50F}">
      <dgm:prSet custT="1"/>
      <dgm:spPr/>
      <dgm:t>
        <a:bodyPr/>
        <a:lstStyle/>
        <a:p>
          <a:r>
            <a:rPr lang="en-US" sz="3600" smtClean="0"/>
            <a:t>tea</a:t>
          </a:r>
          <a:endParaRPr lang="ru-RU" sz="3600" dirty="0"/>
        </a:p>
      </dgm:t>
    </dgm:pt>
    <dgm:pt modelId="{1B143CC0-BAFE-4F25-AB49-723DA1A5DC7E}" type="parTrans" cxnId="{3F477AC9-9066-45A2-8859-C0D1C30EAE23}">
      <dgm:prSet/>
      <dgm:spPr/>
      <dgm:t>
        <a:bodyPr/>
        <a:lstStyle/>
        <a:p>
          <a:endParaRPr lang="ru-RU"/>
        </a:p>
      </dgm:t>
    </dgm:pt>
    <dgm:pt modelId="{4A93F1BE-C8C7-4A25-8B83-574DDBCC637A}" type="sibTrans" cxnId="{3F477AC9-9066-45A2-8859-C0D1C30EAE23}">
      <dgm:prSet/>
      <dgm:spPr/>
      <dgm:t>
        <a:bodyPr/>
        <a:lstStyle/>
        <a:p>
          <a:endParaRPr lang="ru-RU"/>
        </a:p>
      </dgm:t>
    </dgm:pt>
    <dgm:pt modelId="{695B5743-736D-4FA1-B33B-37B397659BA5}">
      <dgm:prSet custT="1"/>
      <dgm:spPr/>
      <dgm:t>
        <a:bodyPr/>
        <a:lstStyle/>
        <a:p>
          <a:r>
            <a:rPr lang="en-US" sz="3600" smtClean="0"/>
            <a:t>cream</a:t>
          </a:r>
          <a:endParaRPr lang="ru-RU" sz="3600" dirty="0"/>
        </a:p>
      </dgm:t>
    </dgm:pt>
    <dgm:pt modelId="{082FA078-5EF6-48FF-9FBD-E888A807A7B4}" type="parTrans" cxnId="{FBAC3271-E8C1-4BBB-9ABC-1302270124A7}">
      <dgm:prSet/>
      <dgm:spPr/>
      <dgm:t>
        <a:bodyPr/>
        <a:lstStyle/>
        <a:p>
          <a:endParaRPr lang="ru-RU"/>
        </a:p>
      </dgm:t>
    </dgm:pt>
    <dgm:pt modelId="{D7EA6C54-BD89-491F-AF32-D069B0A4543F}" type="sibTrans" cxnId="{FBAC3271-E8C1-4BBB-9ABC-1302270124A7}">
      <dgm:prSet/>
      <dgm:spPr/>
      <dgm:t>
        <a:bodyPr/>
        <a:lstStyle/>
        <a:p>
          <a:endParaRPr lang="ru-RU"/>
        </a:p>
      </dgm:t>
    </dgm:pt>
    <dgm:pt modelId="{A37594C4-553C-4D5F-88FF-29013ACDBE96}" type="pres">
      <dgm:prSet presAssocID="{BB2A563A-B52F-4584-921D-BBD68615ED0F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D36F20D-13D8-4A23-9AC9-E423BE1CADCA}" type="pres">
      <dgm:prSet presAssocID="{BB2A563A-B52F-4584-921D-BBD68615ED0F}" presName="cycle" presStyleCnt="0"/>
      <dgm:spPr/>
      <dgm:t>
        <a:bodyPr/>
        <a:lstStyle/>
        <a:p>
          <a:endParaRPr lang="ru-RU"/>
        </a:p>
      </dgm:t>
    </dgm:pt>
    <dgm:pt modelId="{97AD0F3D-5D57-4FBF-8AB8-033BE9F2783C}" type="pres">
      <dgm:prSet presAssocID="{BB2A563A-B52F-4584-921D-BBD68615ED0F}" presName="centerShape" presStyleCnt="0"/>
      <dgm:spPr/>
      <dgm:t>
        <a:bodyPr/>
        <a:lstStyle/>
        <a:p>
          <a:endParaRPr lang="ru-RU"/>
        </a:p>
      </dgm:t>
    </dgm:pt>
    <dgm:pt modelId="{D3473DF3-A8DA-4C94-8086-482FABB854E5}" type="pres">
      <dgm:prSet presAssocID="{BB2A563A-B52F-4584-921D-BBD68615ED0F}" presName="connSite" presStyleLbl="node1" presStyleIdx="0" presStyleCnt="7"/>
      <dgm:spPr/>
      <dgm:t>
        <a:bodyPr/>
        <a:lstStyle/>
        <a:p>
          <a:endParaRPr lang="ru-RU"/>
        </a:p>
      </dgm:t>
    </dgm:pt>
    <dgm:pt modelId="{1B716C98-62C8-495B-A591-1B1F0786A834}" type="pres">
      <dgm:prSet presAssocID="{BB2A563A-B52F-4584-921D-BBD68615ED0F}" presName="visible" presStyleLbl="node1" presStyleIdx="0" presStyleCnt="7" custScaleX="121891" custLinFactNeighborX="-12385" custLinFactNeighborY="-4830"/>
      <dgm:spPr/>
      <dgm:t>
        <a:bodyPr/>
        <a:lstStyle/>
        <a:p>
          <a:endParaRPr lang="ru-RU"/>
        </a:p>
      </dgm:t>
    </dgm:pt>
    <dgm:pt modelId="{C66DF4DE-BDF4-4D79-A29D-72BA7039BEA6}" type="pres">
      <dgm:prSet presAssocID="{1B143CC0-BAFE-4F25-AB49-723DA1A5DC7E}" presName="Name25" presStyleLbl="parChTrans1D1" presStyleIdx="0" presStyleCnt="6"/>
      <dgm:spPr/>
      <dgm:t>
        <a:bodyPr/>
        <a:lstStyle/>
        <a:p>
          <a:endParaRPr lang="ru-RU"/>
        </a:p>
      </dgm:t>
    </dgm:pt>
    <dgm:pt modelId="{CE0FFF7D-09D0-4125-B8C3-B571809796C1}" type="pres">
      <dgm:prSet presAssocID="{592AB9BE-9F74-44A2-A5C4-1317D51EC50F}" presName="node" presStyleCnt="0"/>
      <dgm:spPr/>
      <dgm:t>
        <a:bodyPr/>
        <a:lstStyle/>
        <a:p>
          <a:endParaRPr lang="ru-RU"/>
        </a:p>
      </dgm:t>
    </dgm:pt>
    <dgm:pt modelId="{29FCF229-1F51-4BB4-B303-B4FBF9E99AF1}" type="pres">
      <dgm:prSet presAssocID="{592AB9BE-9F74-44A2-A5C4-1317D51EC50F}" presName="parentNode" presStyleLbl="node1" presStyleIdx="1" presStyleCnt="7" custScaleX="160051" custLinFactNeighborX="-65639" custLinFactNeighborY="4478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EBD444-4D60-439F-998D-E5BDDDB17F3F}" type="pres">
      <dgm:prSet presAssocID="{592AB9BE-9F74-44A2-A5C4-1317D51EC50F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2720CA-AA75-415B-8C82-77F6E33DA4AD}" type="pres">
      <dgm:prSet presAssocID="{C3472BC2-B6C9-420C-9C67-FDCA6DA0559C}" presName="Name25" presStyleLbl="parChTrans1D1" presStyleIdx="1" presStyleCnt="6"/>
      <dgm:spPr/>
      <dgm:t>
        <a:bodyPr/>
        <a:lstStyle/>
        <a:p>
          <a:endParaRPr lang="ru-RU"/>
        </a:p>
      </dgm:t>
    </dgm:pt>
    <dgm:pt modelId="{033AB5AD-A088-4E3E-8BFA-DF777CD5E69F}" type="pres">
      <dgm:prSet presAssocID="{5710B4D2-83E0-4CCD-8E46-9AFEF75CDE80}" presName="node" presStyleCnt="0"/>
      <dgm:spPr/>
      <dgm:t>
        <a:bodyPr/>
        <a:lstStyle/>
        <a:p>
          <a:endParaRPr lang="ru-RU"/>
        </a:p>
      </dgm:t>
    </dgm:pt>
    <dgm:pt modelId="{4DBF8E2D-3E54-4124-90F3-7D453F0DDB5C}" type="pres">
      <dgm:prSet presAssocID="{5710B4D2-83E0-4CCD-8E46-9AFEF75CDE80}" presName="parentNode" presStyleLbl="node1" presStyleIdx="2" presStyleCnt="7" custScaleX="192597" custScaleY="11288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7B47E3-D8B7-46E2-92AA-23C203944DB0}" type="pres">
      <dgm:prSet presAssocID="{5710B4D2-83E0-4CCD-8E46-9AFEF75CDE80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EFD7E7-A36A-4161-919A-22CAFC514CB8}" type="pres">
      <dgm:prSet presAssocID="{29AF7449-12D2-4D01-AAA6-C5EF3E66B9F3}" presName="Name25" presStyleLbl="parChTrans1D1" presStyleIdx="2" presStyleCnt="6"/>
      <dgm:spPr/>
      <dgm:t>
        <a:bodyPr/>
        <a:lstStyle/>
        <a:p>
          <a:endParaRPr lang="ru-RU"/>
        </a:p>
      </dgm:t>
    </dgm:pt>
    <dgm:pt modelId="{40C78665-F596-46AB-AC37-C70CB876C019}" type="pres">
      <dgm:prSet presAssocID="{723C1E2F-D136-4400-BD91-E829A2C6BDE0}" presName="node" presStyleCnt="0"/>
      <dgm:spPr/>
      <dgm:t>
        <a:bodyPr/>
        <a:lstStyle/>
        <a:p>
          <a:endParaRPr lang="ru-RU"/>
        </a:p>
      </dgm:t>
    </dgm:pt>
    <dgm:pt modelId="{0334D6A4-A8E2-46E2-B75E-C29B0446BE4C}" type="pres">
      <dgm:prSet presAssocID="{723C1E2F-D136-4400-BD91-E829A2C6BDE0}" presName="parentNode" presStyleLbl="node1" presStyleIdx="3" presStyleCnt="7" custScaleX="262440" custScaleY="92148" custLinFactNeighborX="93369" custLinFactNeighborY="-724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FE76E2-5920-4F6B-98FE-2B8D22EC0803}" type="pres">
      <dgm:prSet presAssocID="{723C1E2F-D136-4400-BD91-E829A2C6BDE0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303B91-B067-4FCE-B358-D074E04B1E13}" type="pres">
      <dgm:prSet presAssocID="{5E345D5E-0198-4964-86DD-3435909ED8AF}" presName="Name25" presStyleLbl="parChTrans1D1" presStyleIdx="3" presStyleCnt="6"/>
      <dgm:spPr/>
      <dgm:t>
        <a:bodyPr/>
        <a:lstStyle/>
        <a:p>
          <a:endParaRPr lang="ru-RU"/>
        </a:p>
      </dgm:t>
    </dgm:pt>
    <dgm:pt modelId="{3A235FA6-D767-4EE3-B76C-9F4BB66E0036}" type="pres">
      <dgm:prSet presAssocID="{DF6F3A6F-03C0-4AB9-A5AE-D127A689657B}" presName="node" presStyleCnt="0"/>
      <dgm:spPr/>
      <dgm:t>
        <a:bodyPr/>
        <a:lstStyle/>
        <a:p>
          <a:endParaRPr lang="ru-RU"/>
        </a:p>
      </dgm:t>
    </dgm:pt>
    <dgm:pt modelId="{01A5CE09-9691-421C-87FE-865EA920C44E}" type="pres">
      <dgm:prSet presAssocID="{DF6F3A6F-03C0-4AB9-A5AE-D127A689657B}" presName="parentNode" presStyleLbl="node1" presStyleIdx="4" presStyleCnt="7" custScaleX="259293" custLinFactX="5434" custLinFactNeighborX="100000" custLinFactNeighborY="-539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88817D-5CE5-401E-B1B2-0ED11C2029B3}" type="pres">
      <dgm:prSet presAssocID="{DF6F3A6F-03C0-4AB9-A5AE-D127A689657B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7BBE54-77DA-4F70-9774-40BC0FE128C8}" type="pres">
      <dgm:prSet presAssocID="{37AF4169-4772-48D5-9872-07A821B7D142}" presName="Name25" presStyleLbl="parChTrans1D1" presStyleIdx="4" presStyleCnt="6"/>
      <dgm:spPr/>
      <dgm:t>
        <a:bodyPr/>
        <a:lstStyle/>
        <a:p>
          <a:endParaRPr lang="ru-RU"/>
        </a:p>
      </dgm:t>
    </dgm:pt>
    <dgm:pt modelId="{B2A231C4-70D3-4F85-9ED0-523C9C7A1C12}" type="pres">
      <dgm:prSet presAssocID="{CF922D0E-ABCF-42AA-91F7-E267EBB75A6B}" presName="node" presStyleCnt="0"/>
      <dgm:spPr/>
      <dgm:t>
        <a:bodyPr/>
        <a:lstStyle/>
        <a:p>
          <a:endParaRPr lang="ru-RU"/>
        </a:p>
      </dgm:t>
    </dgm:pt>
    <dgm:pt modelId="{4FB62381-0D36-4A74-926F-067AC2A07D44}" type="pres">
      <dgm:prSet presAssocID="{CF922D0E-ABCF-42AA-91F7-E267EBB75A6B}" presName="parentNode" presStyleLbl="node1" presStyleIdx="5" presStyleCnt="7" custScaleX="203983" custScaleY="11230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78CB19-37AE-4EBF-9866-105E6CFA4C4E}" type="pres">
      <dgm:prSet presAssocID="{CF922D0E-ABCF-42AA-91F7-E267EBB75A6B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A508C3-0112-4DBC-A704-EAEC82D4C624}" type="pres">
      <dgm:prSet presAssocID="{082FA078-5EF6-48FF-9FBD-E888A807A7B4}" presName="Name25" presStyleLbl="parChTrans1D1" presStyleIdx="5" presStyleCnt="6"/>
      <dgm:spPr/>
      <dgm:t>
        <a:bodyPr/>
        <a:lstStyle/>
        <a:p>
          <a:endParaRPr lang="ru-RU"/>
        </a:p>
      </dgm:t>
    </dgm:pt>
    <dgm:pt modelId="{597F012E-E0D1-4D15-9CEE-56117146A0EC}" type="pres">
      <dgm:prSet presAssocID="{695B5743-736D-4FA1-B33B-37B397659BA5}" presName="node" presStyleCnt="0"/>
      <dgm:spPr/>
      <dgm:t>
        <a:bodyPr/>
        <a:lstStyle/>
        <a:p>
          <a:endParaRPr lang="ru-RU"/>
        </a:p>
      </dgm:t>
    </dgm:pt>
    <dgm:pt modelId="{C0E3561F-AD24-4302-922E-E540A78A66D5}" type="pres">
      <dgm:prSet presAssocID="{695B5743-736D-4FA1-B33B-37B397659BA5}" presName="parentNode" presStyleLbl="node1" presStyleIdx="6" presStyleCnt="7" custScaleX="214062" custScaleY="92752" custLinFactX="-25690" custLinFactNeighborX="-100000" custLinFactNeighborY="-6488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BFE507-4CDF-496F-94E0-3C986EA3E74A}" type="pres">
      <dgm:prSet presAssocID="{695B5743-736D-4FA1-B33B-37B397659BA5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E1B16BE-8A9B-41A5-B017-0B5DA6C4DF42}" type="presOf" srcId="{C3472BC2-B6C9-420C-9C67-FDCA6DA0559C}" destId="{6B2720CA-AA75-415B-8C82-77F6E33DA4AD}" srcOrd="0" destOrd="0" presId="urn:microsoft.com/office/officeart/2005/8/layout/radial2"/>
    <dgm:cxn modelId="{645FD97C-D8ED-4616-945B-5E035B23F44F}" type="presOf" srcId="{1B143CC0-BAFE-4F25-AB49-723DA1A5DC7E}" destId="{C66DF4DE-BDF4-4D79-A29D-72BA7039BEA6}" srcOrd="0" destOrd="0" presId="urn:microsoft.com/office/officeart/2005/8/layout/radial2"/>
    <dgm:cxn modelId="{CB6200CB-3769-40AA-BCB5-54EDE72AF5C9}" type="presOf" srcId="{723C1E2F-D136-4400-BD91-E829A2C6BDE0}" destId="{0334D6A4-A8E2-46E2-B75E-C29B0446BE4C}" srcOrd="0" destOrd="0" presId="urn:microsoft.com/office/officeart/2005/8/layout/radial2"/>
    <dgm:cxn modelId="{4D140A9B-E850-46C0-886E-64711A831DEA}" type="presOf" srcId="{5710B4D2-83E0-4CCD-8E46-9AFEF75CDE80}" destId="{4DBF8E2D-3E54-4124-90F3-7D453F0DDB5C}" srcOrd="0" destOrd="0" presId="urn:microsoft.com/office/officeart/2005/8/layout/radial2"/>
    <dgm:cxn modelId="{4F6A1D76-3968-47D4-8C48-5480612030EF}" type="presOf" srcId="{5E345D5E-0198-4964-86DD-3435909ED8AF}" destId="{10303B91-B067-4FCE-B358-D074E04B1E13}" srcOrd="0" destOrd="0" presId="urn:microsoft.com/office/officeart/2005/8/layout/radial2"/>
    <dgm:cxn modelId="{9ADEE887-3446-4BEC-818B-8E9D3DC2E6A7}" type="presOf" srcId="{DF6F3A6F-03C0-4AB9-A5AE-D127A689657B}" destId="{01A5CE09-9691-421C-87FE-865EA920C44E}" srcOrd="0" destOrd="0" presId="urn:microsoft.com/office/officeart/2005/8/layout/radial2"/>
    <dgm:cxn modelId="{3F477AC9-9066-45A2-8859-C0D1C30EAE23}" srcId="{BB2A563A-B52F-4584-921D-BBD68615ED0F}" destId="{592AB9BE-9F74-44A2-A5C4-1317D51EC50F}" srcOrd="0" destOrd="0" parTransId="{1B143CC0-BAFE-4F25-AB49-723DA1A5DC7E}" sibTransId="{4A93F1BE-C8C7-4A25-8B83-574DDBCC637A}"/>
    <dgm:cxn modelId="{89FC1316-53A7-4804-9504-389A88FE97D6}" type="presOf" srcId="{BB2A563A-B52F-4584-921D-BBD68615ED0F}" destId="{A37594C4-553C-4D5F-88FF-29013ACDBE96}" srcOrd="0" destOrd="0" presId="urn:microsoft.com/office/officeart/2005/8/layout/radial2"/>
    <dgm:cxn modelId="{90B89BF4-633C-4DB9-B7F0-09CED0197FF6}" type="presOf" srcId="{082FA078-5EF6-48FF-9FBD-E888A807A7B4}" destId="{C0A508C3-0112-4DBC-A704-EAEC82D4C624}" srcOrd="0" destOrd="0" presId="urn:microsoft.com/office/officeart/2005/8/layout/radial2"/>
    <dgm:cxn modelId="{A4BE306F-F124-4344-A3C2-28F48DFEEE7B}" type="presOf" srcId="{29AF7449-12D2-4D01-AAA6-C5EF3E66B9F3}" destId="{55EFD7E7-A36A-4161-919A-22CAFC514CB8}" srcOrd="0" destOrd="0" presId="urn:microsoft.com/office/officeart/2005/8/layout/radial2"/>
    <dgm:cxn modelId="{3438B7F2-E79F-435E-9A94-102B35FEC1A4}" srcId="{BB2A563A-B52F-4584-921D-BBD68615ED0F}" destId="{CF922D0E-ABCF-42AA-91F7-E267EBB75A6B}" srcOrd="4" destOrd="0" parTransId="{37AF4169-4772-48D5-9872-07A821B7D142}" sibTransId="{FB3B0878-6F14-414D-BCC0-D37BBAAF6B66}"/>
    <dgm:cxn modelId="{947733A5-5143-48B5-AD10-28334273C8D0}" type="presOf" srcId="{CF922D0E-ABCF-42AA-91F7-E267EBB75A6B}" destId="{4FB62381-0D36-4A74-926F-067AC2A07D44}" srcOrd="0" destOrd="0" presId="urn:microsoft.com/office/officeart/2005/8/layout/radial2"/>
    <dgm:cxn modelId="{83ECDEDC-C66A-419F-A03F-C9287C2D1C3A}" srcId="{BB2A563A-B52F-4584-921D-BBD68615ED0F}" destId="{5710B4D2-83E0-4CCD-8E46-9AFEF75CDE80}" srcOrd="1" destOrd="0" parTransId="{C3472BC2-B6C9-420C-9C67-FDCA6DA0559C}" sibTransId="{52806980-1FF0-4A1D-960A-EDB5A2203B80}"/>
    <dgm:cxn modelId="{8F161910-2656-482D-B233-F315BCB476C1}" type="presOf" srcId="{592AB9BE-9F74-44A2-A5C4-1317D51EC50F}" destId="{29FCF229-1F51-4BB4-B303-B4FBF9E99AF1}" srcOrd="0" destOrd="0" presId="urn:microsoft.com/office/officeart/2005/8/layout/radial2"/>
    <dgm:cxn modelId="{6F6F3603-0C4A-45BD-9E41-D1CDE9B1CCD2}" type="presOf" srcId="{695B5743-736D-4FA1-B33B-37B397659BA5}" destId="{C0E3561F-AD24-4302-922E-E540A78A66D5}" srcOrd="0" destOrd="0" presId="urn:microsoft.com/office/officeart/2005/8/layout/radial2"/>
    <dgm:cxn modelId="{EAC22FDE-42D3-475B-B89F-3BA73B0D29C3}" type="presOf" srcId="{37AF4169-4772-48D5-9872-07A821B7D142}" destId="{B87BBE54-77DA-4F70-9774-40BC0FE128C8}" srcOrd="0" destOrd="0" presId="urn:microsoft.com/office/officeart/2005/8/layout/radial2"/>
    <dgm:cxn modelId="{6F59BBF9-E779-4660-A407-03C5605386CD}" srcId="{BB2A563A-B52F-4584-921D-BBD68615ED0F}" destId="{723C1E2F-D136-4400-BD91-E829A2C6BDE0}" srcOrd="2" destOrd="0" parTransId="{29AF7449-12D2-4D01-AAA6-C5EF3E66B9F3}" sibTransId="{6561962C-E744-42BD-AB16-F1D7B9112BF1}"/>
    <dgm:cxn modelId="{254E6780-4EF9-4677-90E7-D4EC488E3ED4}" srcId="{BB2A563A-B52F-4584-921D-BBD68615ED0F}" destId="{DF6F3A6F-03C0-4AB9-A5AE-D127A689657B}" srcOrd="3" destOrd="0" parTransId="{5E345D5E-0198-4964-86DD-3435909ED8AF}" sibTransId="{4057862E-94D8-48B7-97FB-A6479A5494CA}"/>
    <dgm:cxn modelId="{FBAC3271-E8C1-4BBB-9ABC-1302270124A7}" srcId="{BB2A563A-B52F-4584-921D-BBD68615ED0F}" destId="{695B5743-736D-4FA1-B33B-37B397659BA5}" srcOrd="5" destOrd="0" parTransId="{082FA078-5EF6-48FF-9FBD-E888A807A7B4}" sibTransId="{D7EA6C54-BD89-491F-AF32-D069B0A4543F}"/>
    <dgm:cxn modelId="{BA5B7F79-E91A-4EE4-AD62-6E9893566F3C}" type="presParOf" srcId="{A37594C4-553C-4D5F-88FF-29013ACDBE96}" destId="{4D36F20D-13D8-4A23-9AC9-E423BE1CADCA}" srcOrd="0" destOrd="0" presId="urn:microsoft.com/office/officeart/2005/8/layout/radial2"/>
    <dgm:cxn modelId="{FC50BE2F-E7B6-4ED2-B954-E6DBEBFD6619}" type="presParOf" srcId="{4D36F20D-13D8-4A23-9AC9-E423BE1CADCA}" destId="{97AD0F3D-5D57-4FBF-8AB8-033BE9F2783C}" srcOrd="0" destOrd="0" presId="urn:microsoft.com/office/officeart/2005/8/layout/radial2"/>
    <dgm:cxn modelId="{8CE5E6FB-DE50-498D-AC16-82DE7F5CBACD}" type="presParOf" srcId="{97AD0F3D-5D57-4FBF-8AB8-033BE9F2783C}" destId="{D3473DF3-A8DA-4C94-8086-482FABB854E5}" srcOrd="0" destOrd="0" presId="urn:microsoft.com/office/officeart/2005/8/layout/radial2"/>
    <dgm:cxn modelId="{581C6483-83B7-464C-A719-CFE244DE0788}" type="presParOf" srcId="{97AD0F3D-5D57-4FBF-8AB8-033BE9F2783C}" destId="{1B716C98-62C8-495B-A591-1B1F0786A834}" srcOrd="1" destOrd="0" presId="urn:microsoft.com/office/officeart/2005/8/layout/radial2"/>
    <dgm:cxn modelId="{A5E11817-F37B-494E-AE97-2026D46B72B5}" type="presParOf" srcId="{4D36F20D-13D8-4A23-9AC9-E423BE1CADCA}" destId="{C66DF4DE-BDF4-4D79-A29D-72BA7039BEA6}" srcOrd="1" destOrd="0" presId="urn:microsoft.com/office/officeart/2005/8/layout/radial2"/>
    <dgm:cxn modelId="{0A10C2E5-5A38-4BF5-9D89-73AAA9BA5490}" type="presParOf" srcId="{4D36F20D-13D8-4A23-9AC9-E423BE1CADCA}" destId="{CE0FFF7D-09D0-4125-B8C3-B571809796C1}" srcOrd="2" destOrd="0" presId="urn:microsoft.com/office/officeart/2005/8/layout/radial2"/>
    <dgm:cxn modelId="{65DC2F58-208C-45B4-81DA-988217C8F65E}" type="presParOf" srcId="{CE0FFF7D-09D0-4125-B8C3-B571809796C1}" destId="{29FCF229-1F51-4BB4-B303-B4FBF9E99AF1}" srcOrd="0" destOrd="0" presId="urn:microsoft.com/office/officeart/2005/8/layout/radial2"/>
    <dgm:cxn modelId="{D2B2670E-CEE6-484D-B5FC-2A145EFBFFF5}" type="presParOf" srcId="{CE0FFF7D-09D0-4125-B8C3-B571809796C1}" destId="{BEEBD444-4D60-439F-998D-E5BDDDB17F3F}" srcOrd="1" destOrd="0" presId="urn:microsoft.com/office/officeart/2005/8/layout/radial2"/>
    <dgm:cxn modelId="{28413F6B-3774-44F5-B41F-8100EFF5C9E2}" type="presParOf" srcId="{4D36F20D-13D8-4A23-9AC9-E423BE1CADCA}" destId="{6B2720CA-AA75-415B-8C82-77F6E33DA4AD}" srcOrd="3" destOrd="0" presId="urn:microsoft.com/office/officeart/2005/8/layout/radial2"/>
    <dgm:cxn modelId="{BABDB06E-CAE0-414B-9F33-E11385407CC6}" type="presParOf" srcId="{4D36F20D-13D8-4A23-9AC9-E423BE1CADCA}" destId="{033AB5AD-A088-4E3E-8BFA-DF777CD5E69F}" srcOrd="4" destOrd="0" presId="urn:microsoft.com/office/officeart/2005/8/layout/radial2"/>
    <dgm:cxn modelId="{F507971E-C2CB-40D0-A812-519F9BA07865}" type="presParOf" srcId="{033AB5AD-A088-4E3E-8BFA-DF777CD5E69F}" destId="{4DBF8E2D-3E54-4124-90F3-7D453F0DDB5C}" srcOrd="0" destOrd="0" presId="urn:microsoft.com/office/officeart/2005/8/layout/radial2"/>
    <dgm:cxn modelId="{A3A42B40-BA04-4155-80D2-950D9776BCF3}" type="presParOf" srcId="{033AB5AD-A088-4E3E-8BFA-DF777CD5E69F}" destId="{E27B47E3-D8B7-46E2-92AA-23C203944DB0}" srcOrd="1" destOrd="0" presId="urn:microsoft.com/office/officeart/2005/8/layout/radial2"/>
    <dgm:cxn modelId="{5948BDCB-5F8D-4132-97B5-7D1A8E4F8E75}" type="presParOf" srcId="{4D36F20D-13D8-4A23-9AC9-E423BE1CADCA}" destId="{55EFD7E7-A36A-4161-919A-22CAFC514CB8}" srcOrd="5" destOrd="0" presId="urn:microsoft.com/office/officeart/2005/8/layout/radial2"/>
    <dgm:cxn modelId="{2B4D385A-C2ED-4A6A-B66B-5B8643B244D9}" type="presParOf" srcId="{4D36F20D-13D8-4A23-9AC9-E423BE1CADCA}" destId="{40C78665-F596-46AB-AC37-C70CB876C019}" srcOrd="6" destOrd="0" presId="urn:microsoft.com/office/officeart/2005/8/layout/radial2"/>
    <dgm:cxn modelId="{B6A15AB5-0648-4B2E-A90D-C96E784069D7}" type="presParOf" srcId="{40C78665-F596-46AB-AC37-C70CB876C019}" destId="{0334D6A4-A8E2-46E2-B75E-C29B0446BE4C}" srcOrd="0" destOrd="0" presId="urn:microsoft.com/office/officeart/2005/8/layout/radial2"/>
    <dgm:cxn modelId="{82B0FCB7-DD19-4CDA-8ABE-70E6A6045AF8}" type="presParOf" srcId="{40C78665-F596-46AB-AC37-C70CB876C019}" destId="{85FE76E2-5920-4F6B-98FE-2B8D22EC0803}" srcOrd="1" destOrd="0" presId="urn:microsoft.com/office/officeart/2005/8/layout/radial2"/>
    <dgm:cxn modelId="{25943B18-2729-48D0-8549-C16F33C996FE}" type="presParOf" srcId="{4D36F20D-13D8-4A23-9AC9-E423BE1CADCA}" destId="{10303B91-B067-4FCE-B358-D074E04B1E13}" srcOrd="7" destOrd="0" presId="urn:microsoft.com/office/officeart/2005/8/layout/radial2"/>
    <dgm:cxn modelId="{D477F37B-BD88-4D40-AF7B-906BD092AFB6}" type="presParOf" srcId="{4D36F20D-13D8-4A23-9AC9-E423BE1CADCA}" destId="{3A235FA6-D767-4EE3-B76C-9F4BB66E0036}" srcOrd="8" destOrd="0" presId="urn:microsoft.com/office/officeart/2005/8/layout/radial2"/>
    <dgm:cxn modelId="{BD0A1BCC-0B30-41FF-8AB0-E550AB7EDC77}" type="presParOf" srcId="{3A235FA6-D767-4EE3-B76C-9F4BB66E0036}" destId="{01A5CE09-9691-421C-87FE-865EA920C44E}" srcOrd="0" destOrd="0" presId="urn:microsoft.com/office/officeart/2005/8/layout/radial2"/>
    <dgm:cxn modelId="{B8D9E544-82F4-405B-8B84-F9D7AF0C8EF3}" type="presParOf" srcId="{3A235FA6-D767-4EE3-B76C-9F4BB66E0036}" destId="{4088817D-5CE5-401E-B1B2-0ED11C2029B3}" srcOrd="1" destOrd="0" presId="urn:microsoft.com/office/officeart/2005/8/layout/radial2"/>
    <dgm:cxn modelId="{0D4E71F1-B28E-40E0-ACCB-8E16B7724453}" type="presParOf" srcId="{4D36F20D-13D8-4A23-9AC9-E423BE1CADCA}" destId="{B87BBE54-77DA-4F70-9774-40BC0FE128C8}" srcOrd="9" destOrd="0" presId="urn:microsoft.com/office/officeart/2005/8/layout/radial2"/>
    <dgm:cxn modelId="{9A33EA9A-7C21-4036-8D62-596784364BEE}" type="presParOf" srcId="{4D36F20D-13D8-4A23-9AC9-E423BE1CADCA}" destId="{B2A231C4-70D3-4F85-9ED0-523C9C7A1C12}" srcOrd="10" destOrd="0" presId="urn:microsoft.com/office/officeart/2005/8/layout/radial2"/>
    <dgm:cxn modelId="{854AEB2B-9962-4C84-B13C-0040E7A05AEC}" type="presParOf" srcId="{B2A231C4-70D3-4F85-9ED0-523C9C7A1C12}" destId="{4FB62381-0D36-4A74-926F-067AC2A07D44}" srcOrd="0" destOrd="0" presId="urn:microsoft.com/office/officeart/2005/8/layout/radial2"/>
    <dgm:cxn modelId="{C74C7250-0BFD-40AB-AEAF-5765969E9192}" type="presParOf" srcId="{B2A231C4-70D3-4F85-9ED0-523C9C7A1C12}" destId="{5178CB19-37AE-4EBF-9866-105E6CFA4C4E}" srcOrd="1" destOrd="0" presId="urn:microsoft.com/office/officeart/2005/8/layout/radial2"/>
    <dgm:cxn modelId="{BFF5ABC3-5B46-4F04-AA75-A82135D86AB4}" type="presParOf" srcId="{4D36F20D-13D8-4A23-9AC9-E423BE1CADCA}" destId="{C0A508C3-0112-4DBC-A704-EAEC82D4C624}" srcOrd="11" destOrd="0" presId="urn:microsoft.com/office/officeart/2005/8/layout/radial2"/>
    <dgm:cxn modelId="{26A28243-1017-4548-8176-E68DA509C8C0}" type="presParOf" srcId="{4D36F20D-13D8-4A23-9AC9-E423BE1CADCA}" destId="{597F012E-E0D1-4D15-9CEE-56117146A0EC}" srcOrd="12" destOrd="0" presId="urn:microsoft.com/office/officeart/2005/8/layout/radial2"/>
    <dgm:cxn modelId="{36FCA481-24B0-47B4-BAF7-0CFD83088BF3}" type="presParOf" srcId="{597F012E-E0D1-4D15-9CEE-56117146A0EC}" destId="{C0E3561F-AD24-4302-922E-E540A78A66D5}" srcOrd="0" destOrd="0" presId="urn:microsoft.com/office/officeart/2005/8/layout/radial2"/>
    <dgm:cxn modelId="{3EDA88C1-D428-4CA8-9C6E-F1DFCF40791D}" type="presParOf" srcId="{597F012E-E0D1-4D15-9CEE-56117146A0EC}" destId="{6CBFE507-4CDF-496F-94E0-3C986EA3E74A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F2D8BF7-283F-43DD-86C3-A7149BC2A68C}" type="doc">
      <dgm:prSet loTypeId="urn:microsoft.com/office/officeart/2005/8/layout/radial5" loCatId="cycle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F972A850-FE46-4697-82AF-4D5B24A5F02A}">
      <dgm:prSet phldrT="[Текст]"/>
      <dgm:spPr/>
      <dgm:t>
        <a:bodyPr/>
        <a:lstStyle/>
        <a:p>
          <a:r>
            <a:rPr lang="en-US" dirty="0" smtClean="0">
              <a:solidFill>
                <a:srgbClr val="FFFF00"/>
              </a:solidFill>
              <a:latin typeface="Comic Sans MS" pitchFamily="66" charset="0"/>
            </a:rPr>
            <a:t>[</a:t>
          </a:r>
          <a:r>
            <a:rPr lang="el-GR" dirty="0" smtClean="0">
              <a:solidFill>
                <a:srgbClr val="FFFF00"/>
              </a:solidFill>
              <a:latin typeface="Comic Sans MS" pitchFamily="66" charset="0"/>
            </a:rPr>
            <a:t>Λ</a:t>
          </a:r>
          <a:r>
            <a:rPr lang="en-US" dirty="0" smtClean="0">
              <a:solidFill>
                <a:srgbClr val="FFFF00"/>
              </a:solidFill>
              <a:latin typeface="Comic Sans MS" pitchFamily="66" charset="0"/>
            </a:rPr>
            <a:t>]</a:t>
          </a:r>
          <a:endParaRPr lang="ru-RU" dirty="0">
            <a:solidFill>
              <a:srgbClr val="FFFF00"/>
            </a:solidFill>
            <a:latin typeface="Comic Sans MS" pitchFamily="66" charset="0"/>
          </a:endParaRPr>
        </a:p>
      </dgm:t>
    </dgm:pt>
    <dgm:pt modelId="{5B0D77CD-5CE8-4CCD-828A-56B1A3AADB43}" type="parTrans" cxnId="{A8EF32EC-E8D3-4392-A363-3D819FA90E33}">
      <dgm:prSet/>
      <dgm:spPr/>
      <dgm:t>
        <a:bodyPr/>
        <a:lstStyle/>
        <a:p>
          <a:endParaRPr lang="ru-RU"/>
        </a:p>
      </dgm:t>
    </dgm:pt>
    <dgm:pt modelId="{02B3BD6F-D7FF-4995-85FE-93DD57EA566F}" type="sibTrans" cxnId="{A8EF32EC-E8D3-4392-A363-3D819FA90E33}">
      <dgm:prSet/>
      <dgm:spPr/>
      <dgm:t>
        <a:bodyPr/>
        <a:lstStyle/>
        <a:p>
          <a:endParaRPr lang="ru-RU"/>
        </a:p>
      </dgm:t>
    </dgm:pt>
    <dgm:pt modelId="{97523D0F-CA34-4FAE-9427-37D326A663B9}">
      <dgm:prSet phldrT="[Текст]" custT="1"/>
      <dgm:spPr/>
      <dgm:t>
        <a:bodyPr/>
        <a:lstStyle/>
        <a:p>
          <a:r>
            <a:rPr lang="en-US" sz="5400" dirty="0" smtClean="0">
              <a:solidFill>
                <a:srgbClr val="0000FF"/>
              </a:solidFill>
            </a:rPr>
            <a:t>lunch</a:t>
          </a:r>
          <a:endParaRPr lang="ru-RU" sz="5400" dirty="0">
            <a:solidFill>
              <a:srgbClr val="0000FF"/>
            </a:solidFill>
          </a:endParaRPr>
        </a:p>
      </dgm:t>
    </dgm:pt>
    <dgm:pt modelId="{46979D9E-B18C-4AD3-B141-50109EF88E22}" type="parTrans" cxnId="{88CE490E-FB58-4322-910A-098AB1E22645}">
      <dgm:prSet/>
      <dgm:spPr/>
      <dgm:t>
        <a:bodyPr/>
        <a:lstStyle/>
        <a:p>
          <a:endParaRPr lang="ru-RU"/>
        </a:p>
      </dgm:t>
    </dgm:pt>
    <dgm:pt modelId="{B3F2D8AE-767A-478A-AF0D-5AC000333B42}" type="sibTrans" cxnId="{88CE490E-FB58-4322-910A-098AB1E22645}">
      <dgm:prSet/>
      <dgm:spPr/>
      <dgm:t>
        <a:bodyPr/>
        <a:lstStyle/>
        <a:p>
          <a:endParaRPr lang="ru-RU"/>
        </a:p>
      </dgm:t>
    </dgm:pt>
    <dgm:pt modelId="{3EE1E18F-ED7C-48F6-B286-2A4C3BE21CF7}">
      <dgm:prSet phldrT="[Текст]" custT="1"/>
      <dgm:spPr/>
      <dgm:t>
        <a:bodyPr/>
        <a:lstStyle/>
        <a:p>
          <a:r>
            <a:rPr lang="en-US" sz="5400" dirty="0" smtClean="0">
              <a:solidFill>
                <a:schemeClr val="accent5">
                  <a:lumMod val="10000"/>
                </a:schemeClr>
              </a:solidFill>
            </a:rPr>
            <a:t>supper</a:t>
          </a:r>
          <a:endParaRPr lang="ru-RU" sz="5400" dirty="0">
            <a:solidFill>
              <a:schemeClr val="accent5">
                <a:lumMod val="10000"/>
              </a:schemeClr>
            </a:solidFill>
          </a:endParaRPr>
        </a:p>
      </dgm:t>
    </dgm:pt>
    <dgm:pt modelId="{DFD7A40B-4423-46B5-B21B-0E00FAEB8185}" type="parTrans" cxnId="{B2C0C477-0071-47DD-81A8-306B1EEFC205}">
      <dgm:prSet/>
      <dgm:spPr/>
      <dgm:t>
        <a:bodyPr/>
        <a:lstStyle/>
        <a:p>
          <a:endParaRPr lang="ru-RU"/>
        </a:p>
      </dgm:t>
    </dgm:pt>
    <dgm:pt modelId="{F12F32D2-FEC6-4FC5-A548-5132E5473E9A}" type="sibTrans" cxnId="{B2C0C477-0071-47DD-81A8-306B1EEFC205}">
      <dgm:prSet/>
      <dgm:spPr/>
      <dgm:t>
        <a:bodyPr/>
        <a:lstStyle/>
        <a:p>
          <a:endParaRPr lang="ru-RU"/>
        </a:p>
      </dgm:t>
    </dgm:pt>
    <dgm:pt modelId="{73EAE8EA-7E6F-480B-8D68-97CBA9F1CC61}">
      <dgm:prSet phldrT="[Текст]" custT="1"/>
      <dgm:spPr/>
      <dgm:t>
        <a:bodyPr/>
        <a:lstStyle/>
        <a:p>
          <a:r>
            <a:rPr lang="en-US" sz="5400" dirty="0" smtClean="0">
              <a:solidFill>
                <a:srgbClr val="FFC000"/>
              </a:solidFill>
            </a:rPr>
            <a:t>onion</a:t>
          </a:r>
          <a:endParaRPr lang="ru-RU" sz="5400" dirty="0">
            <a:solidFill>
              <a:srgbClr val="FFC000"/>
            </a:solidFill>
          </a:endParaRPr>
        </a:p>
      </dgm:t>
    </dgm:pt>
    <dgm:pt modelId="{21D2BE0A-23F7-4129-80B3-067BB2CD097F}" type="parTrans" cxnId="{64B68BEC-4826-4FC8-B43A-F3DC7180D48C}">
      <dgm:prSet/>
      <dgm:spPr/>
      <dgm:t>
        <a:bodyPr/>
        <a:lstStyle/>
        <a:p>
          <a:endParaRPr lang="ru-RU"/>
        </a:p>
      </dgm:t>
    </dgm:pt>
    <dgm:pt modelId="{FE3C0C61-2D67-4446-98FF-739924056AB9}" type="sibTrans" cxnId="{64B68BEC-4826-4FC8-B43A-F3DC7180D48C}">
      <dgm:prSet/>
      <dgm:spPr/>
      <dgm:t>
        <a:bodyPr/>
        <a:lstStyle/>
        <a:p>
          <a:endParaRPr lang="ru-RU"/>
        </a:p>
      </dgm:t>
    </dgm:pt>
    <dgm:pt modelId="{432365D1-2789-4D1E-BCF5-A1C75E80CC5F}">
      <dgm:prSet phldrT="[Текст]" custT="1"/>
      <dgm:spPr/>
      <dgm:t>
        <a:bodyPr/>
        <a:lstStyle/>
        <a:p>
          <a:r>
            <a:rPr lang="en-US" sz="5400" dirty="0" smtClean="0">
              <a:solidFill>
                <a:srgbClr val="FFFF00"/>
              </a:solidFill>
            </a:rPr>
            <a:t>some</a:t>
          </a:r>
          <a:endParaRPr lang="ru-RU" sz="5400" dirty="0">
            <a:solidFill>
              <a:srgbClr val="FFFF00"/>
            </a:solidFill>
          </a:endParaRPr>
        </a:p>
      </dgm:t>
    </dgm:pt>
    <dgm:pt modelId="{72D6FA0F-7248-4A03-92A9-75DCE98B4C4D}" type="parTrans" cxnId="{75AEE5CD-90D4-44EF-BD70-A2DC70189E75}">
      <dgm:prSet/>
      <dgm:spPr/>
      <dgm:t>
        <a:bodyPr/>
        <a:lstStyle/>
        <a:p>
          <a:endParaRPr lang="ru-RU"/>
        </a:p>
      </dgm:t>
    </dgm:pt>
    <dgm:pt modelId="{E9BA67C4-5685-460C-B8F5-2E98B73FD9C5}" type="sibTrans" cxnId="{75AEE5CD-90D4-44EF-BD70-A2DC70189E75}">
      <dgm:prSet/>
      <dgm:spPr/>
      <dgm:t>
        <a:bodyPr/>
        <a:lstStyle/>
        <a:p>
          <a:endParaRPr lang="ru-RU"/>
        </a:p>
      </dgm:t>
    </dgm:pt>
    <dgm:pt modelId="{9A067698-CFEC-4D7F-BDB2-DB3EE060E8AC}">
      <dgm:prSet custT="1"/>
      <dgm:spPr/>
      <dgm:t>
        <a:bodyPr/>
        <a:lstStyle/>
        <a:p>
          <a:r>
            <a:rPr lang="en-US" sz="5400" dirty="0" smtClean="0">
              <a:solidFill>
                <a:srgbClr val="0000FF"/>
              </a:solidFill>
            </a:rPr>
            <a:t>butter</a:t>
          </a:r>
          <a:endParaRPr lang="ru-RU" sz="5400" dirty="0">
            <a:solidFill>
              <a:srgbClr val="0000FF"/>
            </a:solidFill>
          </a:endParaRPr>
        </a:p>
      </dgm:t>
    </dgm:pt>
    <dgm:pt modelId="{E2320D47-1BB2-4569-8FF0-10244E4DDC5D}" type="parTrans" cxnId="{43BEC2DF-0563-4CAC-9694-2DA42A84427C}">
      <dgm:prSet/>
      <dgm:spPr/>
      <dgm:t>
        <a:bodyPr/>
        <a:lstStyle/>
        <a:p>
          <a:endParaRPr lang="ru-RU"/>
        </a:p>
      </dgm:t>
    </dgm:pt>
    <dgm:pt modelId="{1DD61F83-BDE6-4F91-90B9-D1803020AD9A}" type="sibTrans" cxnId="{43BEC2DF-0563-4CAC-9694-2DA42A84427C}">
      <dgm:prSet/>
      <dgm:spPr/>
      <dgm:t>
        <a:bodyPr/>
        <a:lstStyle/>
        <a:p>
          <a:endParaRPr lang="ru-RU"/>
        </a:p>
      </dgm:t>
    </dgm:pt>
    <dgm:pt modelId="{52C1BDFE-E852-42D7-94AF-CE5A9F629482}" type="pres">
      <dgm:prSet presAssocID="{9F2D8BF7-283F-43DD-86C3-A7149BC2A68C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380C9C4-C49F-4CE7-9209-E6276885DFB8}" type="pres">
      <dgm:prSet presAssocID="{F972A850-FE46-4697-82AF-4D5B24A5F02A}" presName="centerShape" presStyleLbl="node0" presStyleIdx="0" presStyleCnt="1"/>
      <dgm:spPr/>
      <dgm:t>
        <a:bodyPr/>
        <a:lstStyle/>
        <a:p>
          <a:endParaRPr lang="ru-RU"/>
        </a:p>
      </dgm:t>
    </dgm:pt>
    <dgm:pt modelId="{579E5855-23D2-4D26-A442-9E62F30B1D14}" type="pres">
      <dgm:prSet presAssocID="{46979D9E-B18C-4AD3-B141-50109EF88E22}" presName="parTrans" presStyleLbl="sibTrans2D1" presStyleIdx="0" presStyleCnt="5"/>
      <dgm:spPr/>
      <dgm:t>
        <a:bodyPr/>
        <a:lstStyle/>
        <a:p>
          <a:endParaRPr lang="ru-RU"/>
        </a:p>
      </dgm:t>
    </dgm:pt>
    <dgm:pt modelId="{03FF077A-01C4-4E31-9FC6-7BB13EF27A32}" type="pres">
      <dgm:prSet presAssocID="{46979D9E-B18C-4AD3-B141-50109EF88E22}" presName="connectorText" presStyleLbl="sibTrans2D1" presStyleIdx="0" presStyleCnt="5"/>
      <dgm:spPr/>
      <dgm:t>
        <a:bodyPr/>
        <a:lstStyle/>
        <a:p>
          <a:endParaRPr lang="ru-RU"/>
        </a:p>
      </dgm:t>
    </dgm:pt>
    <dgm:pt modelId="{4E725D97-BA6B-4D92-A96A-CAF398F43042}" type="pres">
      <dgm:prSet presAssocID="{97523D0F-CA34-4FAE-9427-37D326A663B9}" presName="node" presStyleLbl="node1" presStyleIdx="0" presStyleCnt="5" custScaleX="1738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D8CE8E-D72D-4A70-8A1E-8257C3F5B617}" type="pres">
      <dgm:prSet presAssocID="{DFD7A40B-4423-46B5-B21B-0E00FAEB8185}" presName="parTrans" presStyleLbl="sibTrans2D1" presStyleIdx="1" presStyleCnt="5"/>
      <dgm:spPr/>
      <dgm:t>
        <a:bodyPr/>
        <a:lstStyle/>
        <a:p>
          <a:endParaRPr lang="ru-RU"/>
        </a:p>
      </dgm:t>
    </dgm:pt>
    <dgm:pt modelId="{53F321EF-BCAD-473D-AFCC-F5240F6E3CEC}" type="pres">
      <dgm:prSet presAssocID="{DFD7A40B-4423-46B5-B21B-0E00FAEB8185}" presName="connectorText" presStyleLbl="sibTrans2D1" presStyleIdx="1" presStyleCnt="5"/>
      <dgm:spPr/>
      <dgm:t>
        <a:bodyPr/>
        <a:lstStyle/>
        <a:p>
          <a:endParaRPr lang="ru-RU"/>
        </a:p>
      </dgm:t>
    </dgm:pt>
    <dgm:pt modelId="{4B477A0C-0A08-43F2-80FE-B165D3860B78}" type="pres">
      <dgm:prSet presAssocID="{3EE1E18F-ED7C-48F6-B286-2A4C3BE21CF7}" presName="node" presStyleLbl="node1" presStyleIdx="1" presStyleCnt="5" custAng="20704950" custScaleX="178944" custScaleY="89593" custRadScaleRad="138204" custRadScaleInc="58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7B092D-6BC0-4037-A8DF-63F8B7A74CF7}" type="pres">
      <dgm:prSet presAssocID="{E2320D47-1BB2-4569-8FF0-10244E4DDC5D}" presName="parTrans" presStyleLbl="sibTrans2D1" presStyleIdx="2" presStyleCnt="5"/>
      <dgm:spPr/>
      <dgm:t>
        <a:bodyPr/>
        <a:lstStyle/>
        <a:p>
          <a:endParaRPr lang="ru-RU"/>
        </a:p>
      </dgm:t>
    </dgm:pt>
    <dgm:pt modelId="{C7B8DEBC-C9F8-44DE-96F3-B34772E7D936}" type="pres">
      <dgm:prSet presAssocID="{E2320D47-1BB2-4569-8FF0-10244E4DDC5D}" presName="connectorText" presStyleLbl="sibTrans2D1" presStyleIdx="2" presStyleCnt="5"/>
      <dgm:spPr/>
      <dgm:t>
        <a:bodyPr/>
        <a:lstStyle/>
        <a:p>
          <a:endParaRPr lang="ru-RU"/>
        </a:p>
      </dgm:t>
    </dgm:pt>
    <dgm:pt modelId="{E50591F2-38F8-4FC1-840A-BFAF1E0397A4}" type="pres">
      <dgm:prSet presAssocID="{9A067698-CFEC-4D7F-BDB2-DB3EE060E8AC}" presName="node" presStyleLbl="node1" presStyleIdx="2" presStyleCnt="5" custAng="21138325" custScaleX="167143" custScaleY="765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F18E08-2D94-4650-8AA6-FDE011A51516}" type="pres">
      <dgm:prSet presAssocID="{21D2BE0A-23F7-4129-80B3-067BB2CD097F}" presName="parTrans" presStyleLbl="sibTrans2D1" presStyleIdx="3" presStyleCnt="5"/>
      <dgm:spPr/>
      <dgm:t>
        <a:bodyPr/>
        <a:lstStyle/>
        <a:p>
          <a:endParaRPr lang="ru-RU"/>
        </a:p>
      </dgm:t>
    </dgm:pt>
    <dgm:pt modelId="{4921217E-4B75-43AA-B849-578A9E067F89}" type="pres">
      <dgm:prSet presAssocID="{21D2BE0A-23F7-4129-80B3-067BB2CD097F}" presName="connectorText" presStyleLbl="sibTrans2D1" presStyleIdx="3" presStyleCnt="5"/>
      <dgm:spPr/>
      <dgm:t>
        <a:bodyPr/>
        <a:lstStyle/>
        <a:p>
          <a:endParaRPr lang="ru-RU"/>
        </a:p>
      </dgm:t>
    </dgm:pt>
    <dgm:pt modelId="{8820CC79-9A99-4B72-8F38-6B46BF652A39}" type="pres">
      <dgm:prSet presAssocID="{73EAE8EA-7E6F-480B-8D68-97CBA9F1CC61}" presName="node" presStyleLbl="node1" presStyleIdx="3" presStyleCnt="5" custScaleX="157214" custScaleY="72911" custRadScaleRad="114688" custRadScaleInc="405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92DFEB-732F-45B4-BCF7-22B85F97919B}" type="pres">
      <dgm:prSet presAssocID="{72D6FA0F-7248-4A03-92A9-75DCE98B4C4D}" presName="parTrans" presStyleLbl="sibTrans2D1" presStyleIdx="4" presStyleCnt="5"/>
      <dgm:spPr/>
      <dgm:t>
        <a:bodyPr/>
        <a:lstStyle/>
        <a:p>
          <a:endParaRPr lang="ru-RU"/>
        </a:p>
      </dgm:t>
    </dgm:pt>
    <dgm:pt modelId="{4A82FAD1-1F7D-4659-AEF1-9B82B636E03E}" type="pres">
      <dgm:prSet presAssocID="{72D6FA0F-7248-4A03-92A9-75DCE98B4C4D}" presName="connectorText" presStyleLbl="sibTrans2D1" presStyleIdx="4" presStyleCnt="5"/>
      <dgm:spPr/>
      <dgm:t>
        <a:bodyPr/>
        <a:lstStyle/>
        <a:p>
          <a:endParaRPr lang="ru-RU"/>
        </a:p>
      </dgm:t>
    </dgm:pt>
    <dgm:pt modelId="{3F36A3EE-D92B-46E8-B5A8-5A9A66F1244F}" type="pres">
      <dgm:prSet presAssocID="{432365D1-2789-4D1E-BCF5-A1C75E80CC5F}" presName="node" presStyleLbl="node1" presStyleIdx="4" presStyleCnt="5" custAng="1118172" custScaleX="161333" custRadScaleRad="122389" custRadScaleInc="63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15D3AD6-1B9F-499E-B0F9-1035D928FB96}" type="presOf" srcId="{E2320D47-1BB2-4569-8FF0-10244E4DDC5D}" destId="{C7B8DEBC-C9F8-44DE-96F3-B34772E7D936}" srcOrd="1" destOrd="0" presId="urn:microsoft.com/office/officeart/2005/8/layout/radial5"/>
    <dgm:cxn modelId="{43BEC2DF-0563-4CAC-9694-2DA42A84427C}" srcId="{F972A850-FE46-4697-82AF-4D5B24A5F02A}" destId="{9A067698-CFEC-4D7F-BDB2-DB3EE060E8AC}" srcOrd="2" destOrd="0" parTransId="{E2320D47-1BB2-4569-8FF0-10244E4DDC5D}" sibTransId="{1DD61F83-BDE6-4F91-90B9-D1803020AD9A}"/>
    <dgm:cxn modelId="{D9E3758E-01E6-4D1E-95BA-544315CECA91}" type="presOf" srcId="{46979D9E-B18C-4AD3-B141-50109EF88E22}" destId="{579E5855-23D2-4D26-A442-9E62F30B1D14}" srcOrd="0" destOrd="0" presId="urn:microsoft.com/office/officeart/2005/8/layout/radial5"/>
    <dgm:cxn modelId="{B397744F-F119-43F8-A6E5-90BBC2EC0AFF}" type="presOf" srcId="{432365D1-2789-4D1E-BCF5-A1C75E80CC5F}" destId="{3F36A3EE-D92B-46E8-B5A8-5A9A66F1244F}" srcOrd="0" destOrd="0" presId="urn:microsoft.com/office/officeart/2005/8/layout/radial5"/>
    <dgm:cxn modelId="{5C27C62C-2047-453C-A576-C9AAD19838AD}" type="presOf" srcId="{72D6FA0F-7248-4A03-92A9-75DCE98B4C4D}" destId="{4A82FAD1-1F7D-4659-AEF1-9B82B636E03E}" srcOrd="1" destOrd="0" presId="urn:microsoft.com/office/officeart/2005/8/layout/radial5"/>
    <dgm:cxn modelId="{298762AD-4B10-4632-9460-51A3E64E528D}" type="presOf" srcId="{DFD7A40B-4423-46B5-B21B-0E00FAEB8185}" destId="{53F321EF-BCAD-473D-AFCC-F5240F6E3CEC}" srcOrd="1" destOrd="0" presId="urn:microsoft.com/office/officeart/2005/8/layout/radial5"/>
    <dgm:cxn modelId="{9DE1AD31-8C1E-47CE-B44F-AED73A1E1502}" type="presOf" srcId="{72D6FA0F-7248-4A03-92A9-75DCE98B4C4D}" destId="{1392DFEB-732F-45B4-BCF7-22B85F97919B}" srcOrd="0" destOrd="0" presId="urn:microsoft.com/office/officeart/2005/8/layout/radial5"/>
    <dgm:cxn modelId="{A8EF32EC-E8D3-4392-A363-3D819FA90E33}" srcId="{9F2D8BF7-283F-43DD-86C3-A7149BC2A68C}" destId="{F972A850-FE46-4697-82AF-4D5B24A5F02A}" srcOrd="0" destOrd="0" parTransId="{5B0D77CD-5CE8-4CCD-828A-56B1A3AADB43}" sibTransId="{02B3BD6F-D7FF-4995-85FE-93DD57EA566F}"/>
    <dgm:cxn modelId="{B2C0C477-0071-47DD-81A8-306B1EEFC205}" srcId="{F972A850-FE46-4697-82AF-4D5B24A5F02A}" destId="{3EE1E18F-ED7C-48F6-B286-2A4C3BE21CF7}" srcOrd="1" destOrd="0" parTransId="{DFD7A40B-4423-46B5-B21B-0E00FAEB8185}" sibTransId="{F12F32D2-FEC6-4FC5-A548-5132E5473E9A}"/>
    <dgm:cxn modelId="{2B1D1A6B-11C3-405A-A654-C97C3AEB52DD}" type="presOf" srcId="{9F2D8BF7-283F-43DD-86C3-A7149BC2A68C}" destId="{52C1BDFE-E852-42D7-94AF-CE5A9F629482}" srcOrd="0" destOrd="0" presId="urn:microsoft.com/office/officeart/2005/8/layout/radial5"/>
    <dgm:cxn modelId="{31CEC4FB-E01F-4DEB-B153-5D2CE925921C}" type="presOf" srcId="{21D2BE0A-23F7-4129-80B3-067BB2CD097F}" destId="{AAF18E08-2D94-4650-8AA6-FDE011A51516}" srcOrd="0" destOrd="0" presId="urn:microsoft.com/office/officeart/2005/8/layout/radial5"/>
    <dgm:cxn modelId="{8C1DDDD6-5F20-4526-AAEC-AED5ECD456BF}" type="presOf" srcId="{3EE1E18F-ED7C-48F6-B286-2A4C3BE21CF7}" destId="{4B477A0C-0A08-43F2-80FE-B165D3860B78}" srcOrd="0" destOrd="0" presId="urn:microsoft.com/office/officeart/2005/8/layout/radial5"/>
    <dgm:cxn modelId="{64B68BEC-4826-4FC8-B43A-F3DC7180D48C}" srcId="{F972A850-FE46-4697-82AF-4D5B24A5F02A}" destId="{73EAE8EA-7E6F-480B-8D68-97CBA9F1CC61}" srcOrd="3" destOrd="0" parTransId="{21D2BE0A-23F7-4129-80B3-067BB2CD097F}" sibTransId="{FE3C0C61-2D67-4446-98FF-739924056AB9}"/>
    <dgm:cxn modelId="{88CE490E-FB58-4322-910A-098AB1E22645}" srcId="{F972A850-FE46-4697-82AF-4D5B24A5F02A}" destId="{97523D0F-CA34-4FAE-9427-37D326A663B9}" srcOrd="0" destOrd="0" parTransId="{46979D9E-B18C-4AD3-B141-50109EF88E22}" sibTransId="{B3F2D8AE-767A-478A-AF0D-5AC000333B42}"/>
    <dgm:cxn modelId="{FC34721E-8E4D-4610-852C-A19653B9DF05}" type="presOf" srcId="{73EAE8EA-7E6F-480B-8D68-97CBA9F1CC61}" destId="{8820CC79-9A99-4B72-8F38-6B46BF652A39}" srcOrd="0" destOrd="0" presId="urn:microsoft.com/office/officeart/2005/8/layout/radial5"/>
    <dgm:cxn modelId="{CEE3B77C-BB80-4583-ACCA-DB943EBD0A98}" type="presOf" srcId="{E2320D47-1BB2-4569-8FF0-10244E4DDC5D}" destId="{D67B092D-6BC0-4037-A8DF-63F8B7A74CF7}" srcOrd="0" destOrd="0" presId="urn:microsoft.com/office/officeart/2005/8/layout/radial5"/>
    <dgm:cxn modelId="{5DDFD303-B32E-420C-8120-DA7585B00AAC}" type="presOf" srcId="{F972A850-FE46-4697-82AF-4D5B24A5F02A}" destId="{6380C9C4-C49F-4CE7-9209-E6276885DFB8}" srcOrd="0" destOrd="0" presId="urn:microsoft.com/office/officeart/2005/8/layout/radial5"/>
    <dgm:cxn modelId="{3944B25D-4C3B-446B-8A09-34CA6EFAD91E}" type="presOf" srcId="{97523D0F-CA34-4FAE-9427-37D326A663B9}" destId="{4E725D97-BA6B-4D92-A96A-CAF398F43042}" srcOrd="0" destOrd="0" presId="urn:microsoft.com/office/officeart/2005/8/layout/radial5"/>
    <dgm:cxn modelId="{4F8554FA-D3DE-4294-A6E2-B31F722C1F3C}" type="presOf" srcId="{21D2BE0A-23F7-4129-80B3-067BB2CD097F}" destId="{4921217E-4B75-43AA-B849-578A9E067F89}" srcOrd="1" destOrd="0" presId="urn:microsoft.com/office/officeart/2005/8/layout/radial5"/>
    <dgm:cxn modelId="{D3136820-EC04-49DD-8442-E9DDBC929802}" type="presOf" srcId="{46979D9E-B18C-4AD3-B141-50109EF88E22}" destId="{03FF077A-01C4-4E31-9FC6-7BB13EF27A32}" srcOrd="1" destOrd="0" presId="urn:microsoft.com/office/officeart/2005/8/layout/radial5"/>
    <dgm:cxn modelId="{771C3E01-1B41-45C1-800C-C59FD9D3D147}" type="presOf" srcId="{DFD7A40B-4423-46B5-B21B-0E00FAEB8185}" destId="{30D8CE8E-D72D-4A70-8A1E-8257C3F5B617}" srcOrd="0" destOrd="0" presId="urn:microsoft.com/office/officeart/2005/8/layout/radial5"/>
    <dgm:cxn modelId="{75AEE5CD-90D4-44EF-BD70-A2DC70189E75}" srcId="{F972A850-FE46-4697-82AF-4D5B24A5F02A}" destId="{432365D1-2789-4D1E-BCF5-A1C75E80CC5F}" srcOrd="4" destOrd="0" parTransId="{72D6FA0F-7248-4A03-92A9-75DCE98B4C4D}" sibTransId="{E9BA67C4-5685-460C-B8F5-2E98B73FD9C5}"/>
    <dgm:cxn modelId="{A4D0943D-1BD1-4A66-B59F-4F4FC5DCC139}" type="presOf" srcId="{9A067698-CFEC-4D7F-BDB2-DB3EE060E8AC}" destId="{E50591F2-38F8-4FC1-840A-BFAF1E0397A4}" srcOrd="0" destOrd="0" presId="urn:microsoft.com/office/officeart/2005/8/layout/radial5"/>
    <dgm:cxn modelId="{6BD59075-8912-4CC3-A4C9-2E3394C11E27}" type="presParOf" srcId="{52C1BDFE-E852-42D7-94AF-CE5A9F629482}" destId="{6380C9C4-C49F-4CE7-9209-E6276885DFB8}" srcOrd="0" destOrd="0" presId="urn:microsoft.com/office/officeart/2005/8/layout/radial5"/>
    <dgm:cxn modelId="{669EA113-3B2B-47AE-A620-2AC65518CE58}" type="presParOf" srcId="{52C1BDFE-E852-42D7-94AF-CE5A9F629482}" destId="{579E5855-23D2-4D26-A442-9E62F30B1D14}" srcOrd="1" destOrd="0" presId="urn:microsoft.com/office/officeart/2005/8/layout/radial5"/>
    <dgm:cxn modelId="{B69559A7-16B6-4098-879B-3DAC9BB14CB9}" type="presParOf" srcId="{579E5855-23D2-4D26-A442-9E62F30B1D14}" destId="{03FF077A-01C4-4E31-9FC6-7BB13EF27A32}" srcOrd="0" destOrd="0" presId="urn:microsoft.com/office/officeart/2005/8/layout/radial5"/>
    <dgm:cxn modelId="{0F1F5791-FC88-49DC-B4B7-7599727307AC}" type="presParOf" srcId="{52C1BDFE-E852-42D7-94AF-CE5A9F629482}" destId="{4E725D97-BA6B-4D92-A96A-CAF398F43042}" srcOrd="2" destOrd="0" presId="urn:microsoft.com/office/officeart/2005/8/layout/radial5"/>
    <dgm:cxn modelId="{E3A30D01-CDAF-4AE8-BD50-D155E2E75F55}" type="presParOf" srcId="{52C1BDFE-E852-42D7-94AF-CE5A9F629482}" destId="{30D8CE8E-D72D-4A70-8A1E-8257C3F5B617}" srcOrd="3" destOrd="0" presId="urn:microsoft.com/office/officeart/2005/8/layout/radial5"/>
    <dgm:cxn modelId="{01C4E131-DFB3-497C-BCA5-67C0A78C10FE}" type="presParOf" srcId="{30D8CE8E-D72D-4A70-8A1E-8257C3F5B617}" destId="{53F321EF-BCAD-473D-AFCC-F5240F6E3CEC}" srcOrd="0" destOrd="0" presId="urn:microsoft.com/office/officeart/2005/8/layout/radial5"/>
    <dgm:cxn modelId="{CD47157B-C084-4A67-B080-48E10F215E3C}" type="presParOf" srcId="{52C1BDFE-E852-42D7-94AF-CE5A9F629482}" destId="{4B477A0C-0A08-43F2-80FE-B165D3860B78}" srcOrd="4" destOrd="0" presId="urn:microsoft.com/office/officeart/2005/8/layout/radial5"/>
    <dgm:cxn modelId="{68854C7B-E3B4-4B43-BF8D-97E5EF3E1A95}" type="presParOf" srcId="{52C1BDFE-E852-42D7-94AF-CE5A9F629482}" destId="{D67B092D-6BC0-4037-A8DF-63F8B7A74CF7}" srcOrd="5" destOrd="0" presId="urn:microsoft.com/office/officeart/2005/8/layout/radial5"/>
    <dgm:cxn modelId="{DBD78D61-1FCC-45DC-BC67-B8BBBCC9000F}" type="presParOf" srcId="{D67B092D-6BC0-4037-A8DF-63F8B7A74CF7}" destId="{C7B8DEBC-C9F8-44DE-96F3-B34772E7D936}" srcOrd="0" destOrd="0" presId="urn:microsoft.com/office/officeart/2005/8/layout/radial5"/>
    <dgm:cxn modelId="{498ADF6C-F2D7-4CD4-85F4-182BC05E97EA}" type="presParOf" srcId="{52C1BDFE-E852-42D7-94AF-CE5A9F629482}" destId="{E50591F2-38F8-4FC1-840A-BFAF1E0397A4}" srcOrd="6" destOrd="0" presId="urn:microsoft.com/office/officeart/2005/8/layout/radial5"/>
    <dgm:cxn modelId="{0B59BDC1-E2EB-40C8-A8D9-999808A7A1BF}" type="presParOf" srcId="{52C1BDFE-E852-42D7-94AF-CE5A9F629482}" destId="{AAF18E08-2D94-4650-8AA6-FDE011A51516}" srcOrd="7" destOrd="0" presId="urn:microsoft.com/office/officeart/2005/8/layout/radial5"/>
    <dgm:cxn modelId="{35E50E00-3469-48EC-A938-69AF20F0527A}" type="presParOf" srcId="{AAF18E08-2D94-4650-8AA6-FDE011A51516}" destId="{4921217E-4B75-43AA-B849-578A9E067F89}" srcOrd="0" destOrd="0" presId="urn:microsoft.com/office/officeart/2005/8/layout/radial5"/>
    <dgm:cxn modelId="{5505A1FA-F02A-4EA1-A0A9-613DB8EF5708}" type="presParOf" srcId="{52C1BDFE-E852-42D7-94AF-CE5A9F629482}" destId="{8820CC79-9A99-4B72-8F38-6B46BF652A39}" srcOrd="8" destOrd="0" presId="urn:microsoft.com/office/officeart/2005/8/layout/radial5"/>
    <dgm:cxn modelId="{80971926-A02E-40DE-8047-A6A2441CA6A8}" type="presParOf" srcId="{52C1BDFE-E852-42D7-94AF-CE5A9F629482}" destId="{1392DFEB-732F-45B4-BCF7-22B85F97919B}" srcOrd="9" destOrd="0" presId="urn:microsoft.com/office/officeart/2005/8/layout/radial5"/>
    <dgm:cxn modelId="{382EE9FF-492A-4A59-A0CB-2F4EE862533D}" type="presParOf" srcId="{1392DFEB-732F-45B4-BCF7-22B85F97919B}" destId="{4A82FAD1-1F7D-4659-AEF1-9B82B636E03E}" srcOrd="0" destOrd="0" presId="urn:microsoft.com/office/officeart/2005/8/layout/radial5"/>
    <dgm:cxn modelId="{972707F1-B5C3-4D3A-8732-0C021F1B1F8C}" type="presParOf" srcId="{52C1BDFE-E852-42D7-94AF-CE5A9F629482}" destId="{3F36A3EE-D92B-46E8-B5A8-5A9A66F1244F}" srcOrd="10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A11ED8D-BF03-48A3-AEEA-35E84A79EC85}" type="doc">
      <dgm:prSet loTypeId="urn:microsoft.com/office/officeart/2005/8/layout/radial4" loCatId="relationship" qsTypeId="urn:microsoft.com/office/officeart/2005/8/quickstyle/3d3" qsCatId="3D" csTypeId="urn:microsoft.com/office/officeart/2005/8/colors/accent6_5" csCatId="accent6" phldr="1"/>
      <dgm:spPr/>
      <dgm:t>
        <a:bodyPr/>
        <a:lstStyle/>
        <a:p>
          <a:endParaRPr lang="ru-RU"/>
        </a:p>
      </dgm:t>
    </dgm:pt>
    <dgm:pt modelId="{EA1087D1-53D1-4327-88B2-3A90A506D8B3}">
      <dgm:prSet phldrT="[Текст]"/>
      <dgm:spPr/>
      <dgm:t>
        <a:bodyPr/>
        <a:lstStyle/>
        <a:p>
          <a:r>
            <a:rPr lang="en-US" b="1" dirty="0" smtClean="0">
              <a:solidFill>
                <a:srgbClr val="FFFF00"/>
              </a:solidFill>
            </a:rPr>
            <a:t>[</a:t>
          </a:r>
          <a:r>
            <a:rPr lang="en-US" dirty="0" smtClean="0">
              <a:solidFill>
                <a:srgbClr val="FFFF00"/>
              </a:solidFill>
            </a:rPr>
            <a:t>æ</a:t>
          </a:r>
          <a:r>
            <a:rPr lang="en-US" b="1" dirty="0" smtClean="0">
              <a:solidFill>
                <a:srgbClr val="FFFF00"/>
              </a:solidFill>
              <a:latin typeface="Times New Roman"/>
              <a:cs typeface="Times New Roman"/>
            </a:rPr>
            <a:t>]</a:t>
          </a:r>
          <a:endParaRPr lang="ru-RU" b="1" dirty="0">
            <a:solidFill>
              <a:srgbClr val="FFFF00"/>
            </a:solidFill>
          </a:endParaRPr>
        </a:p>
      </dgm:t>
    </dgm:pt>
    <dgm:pt modelId="{19611B58-B0E5-4AC0-B289-C261D2D3421D}" type="parTrans" cxnId="{36E96A6F-4C67-467A-ABFD-04C71FB86B50}">
      <dgm:prSet/>
      <dgm:spPr/>
      <dgm:t>
        <a:bodyPr/>
        <a:lstStyle/>
        <a:p>
          <a:endParaRPr lang="ru-RU"/>
        </a:p>
      </dgm:t>
    </dgm:pt>
    <dgm:pt modelId="{78E1BC6E-F523-4D6D-BE93-96564FFF1638}" type="sibTrans" cxnId="{36E96A6F-4C67-467A-ABFD-04C71FB86B50}">
      <dgm:prSet/>
      <dgm:spPr/>
      <dgm:t>
        <a:bodyPr/>
        <a:lstStyle/>
        <a:p>
          <a:endParaRPr lang="ru-RU"/>
        </a:p>
      </dgm:t>
    </dgm:pt>
    <dgm:pt modelId="{5FA81818-FCE2-4BC3-9CA1-CE29016E6DA9}">
      <dgm:prSet phldrT="[Текст]"/>
      <dgm:spPr/>
      <dgm:t>
        <a:bodyPr/>
        <a:lstStyle/>
        <a:p>
          <a:r>
            <a:rPr lang="en-US" dirty="0" smtClean="0">
              <a:solidFill>
                <a:srgbClr val="FFFF00"/>
              </a:solidFill>
            </a:rPr>
            <a:t>carrot</a:t>
          </a:r>
          <a:endParaRPr lang="ru-RU" dirty="0">
            <a:solidFill>
              <a:srgbClr val="FFFF00"/>
            </a:solidFill>
          </a:endParaRPr>
        </a:p>
      </dgm:t>
    </dgm:pt>
    <dgm:pt modelId="{8FADEC3D-0E2F-4781-997B-831A3511F0FB}" type="parTrans" cxnId="{AE0B1C79-9B14-4518-99D8-E6B0C7A3B27E}">
      <dgm:prSet/>
      <dgm:spPr/>
      <dgm:t>
        <a:bodyPr/>
        <a:lstStyle/>
        <a:p>
          <a:endParaRPr lang="ru-RU"/>
        </a:p>
      </dgm:t>
    </dgm:pt>
    <dgm:pt modelId="{06CF0D84-A3AE-4D57-B933-EFE5E17BCFE6}" type="sibTrans" cxnId="{AE0B1C79-9B14-4518-99D8-E6B0C7A3B27E}">
      <dgm:prSet/>
      <dgm:spPr/>
      <dgm:t>
        <a:bodyPr/>
        <a:lstStyle/>
        <a:p>
          <a:endParaRPr lang="ru-RU"/>
        </a:p>
      </dgm:t>
    </dgm:pt>
    <dgm:pt modelId="{84833F1E-5FB0-4911-ABC2-64DBCBDC33B4}">
      <dgm:prSet phldrT="[Текст]"/>
      <dgm:spPr/>
      <dgm:t>
        <a:bodyPr/>
        <a:lstStyle/>
        <a:p>
          <a:r>
            <a:rPr lang="en-US" dirty="0" smtClean="0">
              <a:solidFill>
                <a:srgbClr val="FFFF00"/>
              </a:solidFill>
            </a:rPr>
            <a:t>rabbit</a:t>
          </a:r>
          <a:endParaRPr lang="ru-RU" dirty="0">
            <a:solidFill>
              <a:srgbClr val="FFFF00"/>
            </a:solidFill>
          </a:endParaRPr>
        </a:p>
      </dgm:t>
    </dgm:pt>
    <dgm:pt modelId="{EEE0CCB6-21CF-4E1F-A634-6CB85EA2F1D0}" type="parTrans" cxnId="{3460AAC5-8F23-457C-A6BD-D2FB1F79010D}">
      <dgm:prSet/>
      <dgm:spPr/>
      <dgm:t>
        <a:bodyPr/>
        <a:lstStyle/>
        <a:p>
          <a:endParaRPr lang="ru-RU"/>
        </a:p>
      </dgm:t>
    </dgm:pt>
    <dgm:pt modelId="{F1E0B51D-0D04-4021-811E-59BCECD8FBA5}" type="sibTrans" cxnId="{3460AAC5-8F23-457C-A6BD-D2FB1F79010D}">
      <dgm:prSet/>
      <dgm:spPr/>
      <dgm:t>
        <a:bodyPr/>
        <a:lstStyle/>
        <a:p>
          <a:endParaRPr lang="ru-RU"/>
        </a:p>
      </dgm:t>
    </dgm:pt>
    <dgm:pt modelId="{557AE1D6-289A-4553-8702-B83444325A21}">
      <dgm:prSet phldrT="[Текст]"/>
      <dgm:spPr/>
      <dgm:t>
        <a:bodyPr/>
        <a:lstStyle/>
        <a:p>
          <a:r>
            <a:rPr lang="en-US" dirty="0" smtClean="0">
              <a:solidFill>
                <a:srgbClr val="FFFF00"/>
              </a:solidFill>
            </a:rPr>
            <a:t>apple</a:t>
          </a:r>
          <a:endParaRPr lang="ru-RU" dirty="0">
            <a:solidFill>
              <a:srgbClr val="FFFF00"/>
            </a:solidFill>
          </a:endParaRPr>
        </a:p>
      </dgm:t>
    </dgm:pt>
    <dgm:pt modelId="{CB9AE328-AB0E-4C28-AA0C-93FD6AC02FBE}" type="parTrans" cxnId="{A553EAE0-BC3E-48D5-B433-E46A9F5BFCC6}">
      <dgm:prSet/>
      <dgm:spPr/>
      <dgm:t>
        <a:bodyPr/>
        <a:lstStyle/>
        <a:p>
          <a:endParaRPr lang="ru-RU"/>
        </a:p>
      </dgm:t>
    </dgm:pt>
    <dgm:pt modelId="{CD650E27-04C7-4921-94D9-F1D8F06EE439}" type="sibTrans" cxnId="{A553EAE0-BC3E-48D5-B433-E46A9F5BFCC6}">
      <dgm:prSet/>
      <dgm:spPr/>
      <dgm:t>
        <a:bodyPr/>
        <a:lstStyle/>
        <a:p>
          <a:endParaRPr lang="ru-RU"/>
        </a:p>
      </dgm:t>
    </dgm:pt>
    <dgm:pt modelId="{7DF6696A-B404-4ECF-9068-9AFF20F63827}">
      <dgm:prSet/>
      <dgm:spPr/>
      <dgm:t>
        <a:bodyPr/>
        <a:lstStyle/>
        <a:p>
          <a:r>
            <a:rPr lang="en-US" dirty="0" smtClean="0">
              <a:solidFill>
                <a:srgbClr val="FFFF00"/>
              </a:solidFill>
            </a:rPr>
            <a:t>jam</a:t>
          </a:r>
          <a:endParaRPr lang="ru-RU" dirty="0">
            <a:solidFill>
              <a:srgbClr val="FFFF00"/>
            </a:solidFill>
          </a:endParaRPr>
        </a:p>
      </dgm:t>
    </dgm:pt>
    <dgm:pt modelId="{2467BF59-E70F-4D98-9A39-48F13E17AC0F}" type="parTrans" cxnId="{6DFDF4B8-E6FE-478C-B609-C46D9F51DDDC}">
      <dgm:prSet/>
      <dgm:spPr/>
      <dgm:t>
        <a:bodyPr/>
        <a:lstStyle/>
        <a:p>
          <a:endParaRPr lang="ru-RU"/>
        </a:p>
      </dgm:t>
    </dgm:pt>
    <dgm:pt modelId="{B35656DA-A382-4EBF-92B6-5DBF6515BD6E}" type="sibTrans" cxnId="{6DFDF4B8-E6FE-478C-B609-C46D9F51DDDC}">
      <dgm:prSet/>
      <dgm:spPr/>
      <dgm:t>
        <a:bodyPr/>
        <a:lstStyle/>
        <a:p>
          <a:endParaRPr lang="ru-RU"/>
        </a:p>
      </dgm:t>
    </dgm:pt>
    <dgm:pt modelId="{9BBE9DB0-6E4F-458E-9FA1-2F28475B19C3}">
      <dgm:prSet/>
      <dgm:spPr/>
      <dgm:t>
        <a:bodyPr/>
        <a:lstStyle/>
        <a:p>
          <a:r>
            <a:rPr lang="en-US" dirty="0" smtClean="0">
              <a:solidFill>
                <a:srgbClr val="FFFF00"/>
              </a:solidFill>
            </a:rPr>
            <a:t>fat</a:t>
          </a:r>
          <a:endParaRPr lang="ru-RU" dirty="0">
            <a:solidFill>
              <a:srgbClr val="FFFF00"/>
            </a:solidFill>
          </a:endParaRPr>
        </a:p>
      </dgm:t>
    </dgm:pt>
    <dgm:pt modelId="{EB16026A-5562-4AEE-9934-F0B99EA757EF}" type="parTrans" cxnId="{7C8DD37B-A24E-431B-A8BC-6FD18F7BEEBB}">
      <dgm:prSet/>
      <dgm:spPr/>
      <dgm:t>
        <a:bodyPr/>
        <a:lstStyle/>
        <a:p>
          <a:endParaRPr lang="ru-RU"/>
        </a:p>
      </dgm:t>
    </dgm:pt>
    <dgm:pt modelId="{1C2ECB74-5BB0-4B63-AA4F-B5274F14F09B}" type="sibTrans" cxnId="{7C8DD37B-A24E-431B-A8BC-6FD18F7BEEBB}">
      <dgm:prSet/>
      <dgm:spPr/>
      <dgm:t>
        <a:bodyPr/>
        <a:lstStyle/>
        <a:p>
          <a:endParaRPr lang="ru-RU"/>
        </a:p>
      </dgm:t>
    </dgm:pt>
    <dgm:pt modelId="{D635F23D-ABB5-46D1-8FF5-57F830A53E91}" type="pres">
      <dgm:prSet presAssocID="{0A11ED8D-BF03-48A3-AEEA-35E84A79EC85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1189902-3B7D-4CFC-BCB0-81BD639D2F0F}" type="pres">
      <dgm:prSet presAssocID="{EA1087D1-53D1-4327-88B2-3A90A506D8B3}" presName="centerShape" presStyleLbl="node0" presStyleIdx="0" presStyleCnt="1"/>
      <dgm:spPr/>
      <dgm:t>
        <a:bodyPr/>
        <a:lstStyle/>
        <a:p>
          <a:endParaRPr lang="ru-RU"/>
        </a:p>
      </dgm:t>
    </dgm:pt>
    <dgm:pt modelId="{20C91A97-2A46-4116-A172-8D28B6F8A34C}" type="pres">
      <dgm:prSet presAssocID="{8FADEC3D-0E2F-4781-997B-831A3511F0FB}" presName="parTrans" presStyleLbl="bgSibTrans2D1" presStyleIdx="0" presStyleCnt="5"/>
      <dgm:spPr/>
      <dgm:t>
        <a:bodyPr/>
        <a:lstStyle/>
        <a:p>
          <a:endParaRPr lang="ru-RU"/>
        </a:p>
      </dgm:t>
    </dgm:pt>
    <dgm:pt modelId="{2F58CF7C-280A-4F39-8BAF-4E3DD485802A}" type="pres">
      <dgm:prSet presAssocID="{5FA81818-FCE2-4BC3-9CA1-CE29016E6DA9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183550-B0FF-474F-9AE0-7E251BE6AE7D}" type="pres">
      <dgm:prSet presAssocID="{EEE0CCB6-21CF-4E1F-A634-6CB85EA2F1D0}" presName="parTrans" presStyleLbl="bgSibTrans2D1" presStyleIdx="1" presStyleCnt="5"/>
      <dgm:spPr/>
      <dgm:t>
        <a:bodyPr/>
        <a:lstStyle/>
        <a:p>
          <a:endParaRPr lang="ru-RU"/>
        </a:p>
      </dgm:t>
    </dgm:pt>
    <dgm:pt modelId="{90FEC12A-1D66-4281-89C2-7F5D87949956}" type="pres">
      <dgm:prSet presAssocID="{84833F1E-5FB0-4911-ABC2-64DBCBDC33B4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9100FC-4758-4672-ABCC-72A6B7004C4C}" type="pres">
      <dgm:prSet presAssocID="{CB9AE328-AB0E-4C28-AA0C-93FD6AC02FBE}" presName="parTrans" presStyleLbl="bgSibTrans2D1" presStyleIdx="2" presStyleCnt="5"/>
      <dgm:spPr/>
      <dgm:t>
        <a:bodyPr/>
        <a:lstStyle/>
        <a:p>
          <a:endParaRPr lang="ru-RU"/>
        </a:p>
      </dgm:t>
    </dgm:pt>
    <dgm:pt modelId="{E095C881-084D-41AB-8080-FCE1A8AA95A8}" type="pres">
      <dgm:prSet presAssocID="{557AE1D6-289A-4553-8702-B83444325A21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DE8D78-24FD-4A2F-A21B-902B2E5F6C3C}" type="pres">
      <dgm:prSet presAssocID="{EB16026A-5562-4AEE-9934-F0B99EA757EF}" presName="parTrans" presStyleLbl="bgSibTrans2D1" presStyleIdx="3" presStyleCnt="5"/>
      <dgm:spPr/>
      <dgm:t>
        <a:bodyPr/>
        <a:lstStyle/>
        <a:p>
          <a:endParaRPr lang="ru-RU"/>
        </a:p>
      </dgm:t>
    </dgm:pt>
    <dgm:pt modelId="{8DACADA9-2AA5-4C80-8AFD-BCDB36B424EE}" type="pres">
      <dgm:prSet presAssocID="{9BBE9DB0-6E4F-458E-9FA1-2F28475B19C3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D405CE-EB34-4940-9662-F18B36ADE64F}" type="pres">
      <dgm:prSet presAssocID="{2467BF59-E70F-4D98-9A39-48F13E17AC0F}" presName="parTrans" presStyleLbl="bgSibTrans2D1" presStyleIdx="4" presStyleCnt="5"/>
      <dgm:spPr/>
      <dgm:t>
        <a:bodyPr/>
        <a:lstStyle/>
        <a:p>
          <a:endParaRPr lang="ru-RU"/>
        </a:p>
      </dgm:t>
    </dgm:pt>
    <dgm:pt modelId="{A172E73A-D444-49BF-B90F-2A2341DD980F}" type="pres">
      <dgm:prSet presAssocID="{7DF6696A-B404-4ECF-9068-9AFF20F63827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166AB29-B8D9-48FA-A70A-5DA48FD53E07}" type="presOf" srcId="{557AE1D6-289A-4553-8702-B83444325A21}" destId="{E095C881-084D-41AB-8080-FCE1A8AA95A8}" srcOrd="0" destOrd="0" presId="urn:microsoft.com/office/officeart/2005/8/layout/radial4"/>
    <dgm:cxn modelId="{6B5496C6-F7EA-463D-8A5D-E00724B06F04}" type="presOf" srcId="{0A11ED8D-BF03-48A3-AEEA-35E84A79EC85}" destId="{D635F23D-ABB5-46D1-8FF5-57F830A53E91}" srcOrd="0" destOrd="0" presId="urn:microsoft.com/office/officeart/2005/8/layout/radial4"/>
    <dgm:cxn modelId="{69E8651F-23E8-4C26-AAA8-E7580ABCC014}" type="presOf" srcId="{8FADEC3D-0E2F-4781-997B-831A3511F0FB}" destId="{20C91A97-2A46-4116-A172-8D28B6F8A34C}" srcOrd="0" destOrd="0" presId="urn:microsoft.com/office/officeart/2005/8/layout/radial4"/>
    <dgm:cxn modelId="{67F42E97-B832-406F-B9F4-B6CD23AD58E9}" type="presOf" srcId="{EB16026A-5562-4AEE-9934-F0B99EA757EF}" destId="{66DE8D78-24FD-4A2F-A21B-902B2E5F6C3C}" srcOrd="0" destOrd="0" presId="urn:microsoft.com/office/officeart/2005/8/layout/radial4"/>
    <dgm:cxn modelId="{A553EAE0-BC3E-48D5-B433-E46A9F5BFCC6}" srcId="{EA1087D1-53D1-4327-88B2-3A90A506D8B3}" destId="{557AE1D6-289A-4553-8702-B83444325A21}" srcOrd="2" destOrd="0" parTransId="{CB9AE328-AB0E-4C28-AA0C-93FD6AC02FBE}" sibTransId="{CD650E27-04C7-4921-94D9-F1D8F06EE439}"/>
    <dgm:cxn modelId="{E9E746CE-6746-45B8-8869-32D326903F86}" type="presOf" srcId="{9BBE9DB0-6E4F-458E-9FA1-2F28475B19C3}" destId="{8DACADA9-2AA5-4C80-8AFD-BCDB36B424EE}" srcOrd="0" destOrd="0" presId="urn:microsoft.com/office/officeart/2005/8/layout/radial4"/>
    <dgm:cxn modelId="{AE0B1C79-9B14-4518-99D8-E6B0C7A3B27E}" srcId="{EA1087D1-53D1-4327-88B2-3A90A506D8B3}" destId="{5FA81818-FCE2-4BC3-9CA1-CE29016E6DA9}" srcOrd="0" destOrd="0" parTransId="{8FADEC3D-0E2F-4781-997B-831A3511F0FB}" sibTransId="{06CF0D84-A3AE-4D57-B933-EFE5E17BCFE6}"/>
    <dgm:cxn modelId="{6DFDF4B8-E6FE-478C-B609-C46D9F51DDDC}" srcId="{EA1087D1-53D1-4327-88B2-3A90A506D8B3}" destId="{7DF6696A-B404-4ECF-9068-9AFF20F63827}" srcOrd="4" destOrd="0" parTransId="{2467BF59-E70F-4D98-9A39-48F13E17AC0F}" sibTransId="{B35656DA-A382-4EBF-92B6-5DBF6515BD6E}"/>
    <dgm:cxn modelId="{DF958F88-095F-4F7D-B8F2-352E6BBF59E7}" type="presOf" srcId="{EA1087D1-53D1-4327-88B2-3A90A506D8B3}" destId="{11189902-3B7D-4CFC-BCB0-81BD639D2F0F}" srcOrd="0" destOrd="0" presId="urn:microsoft.com/office/officeart/2005/8/layout/radial4"/>
    <dgm:cxn modelId="{87E01448-0849-4CBE-BE39-2B6B5C36BACF}" type="presOf" srcId="{2467BF59-E70F-4D98-9A39-48F13E17AC0F}" destId="{7FD405CE-EB34-4940-9662-F18B36ADE64F}" srcOrd="0" destOrd="0" presId="urn:microsoft.com/office/officeart/2005/8/layout/radial4"/>
    <dgm:cxn modelId="{3460AAC5-8F23-457C-A6BD-D2FB1F79010D}" srcId="{EA1087D1-53D1-4327-88B2-3A90A506D8B3}" destId="{84833F1E-5FB0-4911-ABC2-64DBCBDC33B4}" srcOrd="1" destOrd="0" parTransId="{EEE0CCB6-21CF-4E1F-A634-6CB85EA2F1D0}" sibTransId="{F1E0B51D-0D04-4021-811E-59BCECD8FBA5}"/>
    <dgm:cxn modelId="{7C8DD37B-A24E-431B-A8BC-6FD18F7BEEBB}" srcId="{EA1087D1-53D1-4327-88B2-3A90A506D8B3}" destId="{9BBE9DB0-6E4F-458E-9FA1-2F28475B19C3}" srcOrd="3" destOrd="0" parTransId="{EB16026A-5562-4AEE-9934-F0B99EA757EF}" sibTransId="{1C2ECB74-5BB0-4B63-AA4F-B5274F14F09B}"/>
    <dgm:cxn modelId="{C7D27F50-8CF7-4138-9F1B-CF84E8BDA5C4}" type="presOf" srcId="{CB9AE328-AB0E-4C28-AA0C-93FD6AC02FBE}" destId="{829100FC-4758-4672-ABCC-72A6B7004C4C}" srcOrd="0" destOrd="0" presId="urn:microsoft.com/office/officeart/2005/8/layout/radial4"/>
    <dgm:cxn modelId="{BA3CBEE3-61E7-41F8-8C78-6CC252E43168}" type="presOf" srcId="{EEE0CCB6-21CF-4E1F-A634-6CB85EA2F1D0}" destId="{9F183550-B0FF-474F-9AE0-7E251BE6AE7D}" srcOrd="0" destOrd="0" presId="urn:microsoft.com/office/officeart/2005/8/layout/radial4"/>
    <dgm:cxn modelId="{827A442A-DA5E-4819-A254-088099CA69C2}" type="presOf" srcId="{7DF6696A-B404-4ECF-9068-9AFF20F63827}" destId="{A172E73A-D444-49BF-B90F-2A2341DD980F}" srcOrd="0" destOrd="0" presId="urn:microsoft.com/office/officeart/2005/8/layout/radial4"/>
    <dgm:cxn modelId="{3E6811F2-F3B8-4532-B8C6-C74DE04D014A}" type="presOf" srcId="{5FA81818-FCE2-4BC3-9CA1-CE29016E6DA9}" destId="{2F58CF7C-280A-4F39-8BAF-4E3DD485802A}" srcOrd="0" destOrd="0" presId="urn:microsoft.com/office/officeart/2005/8/layout/radial4"/>
    <dgm:cxn modelId="{36E96A6F-4C67-467A-ABFD-04C71FB86B50}" srcId="{0A11ED8D-BF03-48A3-AEEA-35E84A79EC85}" destId="{EA1087D1-53D1-4327-88B2-3A90A506D8B3}" srcOrd="0" destOrd="0" parTransId="{19611B58-B0E5-4AC0-B289-C261D2D3421D}" sibTransId="{78E1BC6E-F523-4D6D-BE93-96564FFF1638}"/>
    <dgm:cxn modelId="{5E7A10C5-F529-40B0-9C57-882038C72AA2}" type="presOf" srcId="{84833F1E-5FB0-4911-ABC2-64DBCBDC33B4}" destId="{90FEC12A-1D66-4281-89C2-7F5D87949956}" srcOrd="0" destOrd="0" presId="urn:microsoft.com/office/officeart/2005/8/layout/radial4"/>
    <dgm:cxn modelId="{FE4DD676-1E38-4F3E-A317-86BDFE61F324}" type="presParOf" srcId="{D635F23D-ABB5-46D1-8FF5-57F830A53E91}" destId="{11189902-3B7D-4CFC-BCB0-81BD639D2F0F}" srcOrd="0" destOrd="0" presId="urn:microsoft.com/office/officeart/2005/8/layout/radial4"/>
    <dgm:cxn modelId="{8DBC7381-2A9D-4066-86D9-2442F34B761D}" type="presParOf" srcId="{D635F23D-ABB5-46D1-8FF5-57F830A53E91}" destId="{20C91A97-2A46-4116-A172-8D28B6F8A34C}" srcOrd="1" destOrd="0" presId="urn:microsoft.com/office/officeart/2005/8/layout/radial4"/>
    <dgm:cxn modelId="{450E2138-F3CE-4C1A-A4AF-B86EBF4A2C3F}" type="presParOf" srcId="{D635F23D-ABB5-46D1-8FF5-57F830A53E91}" destId="{2F58CF7C-280A-4F39-8BAF-4E3DD485802A}" srcOrd="2" destOrd="0" presId="urn:microsoft.com/office/officeart/2005/8/layout/radial4"/>
    <dgm:cxn modelId="{782D9FED-C141-4DEC-BED0-3EF7CA5DDC77}" type="presParOf" srcId="{D635F23D-ABB5-46D1-8FF5-57F830A53E91}" destId="{9F183550-B0FF-474F-9AE0-7E251BE6AE7D}" srcOrd="3" destOrd="0" presId="urn:microsoft.com/office/officeart/2005/8/layout/radial4"/>
    <dgm:cxn modelId="{8FF8F74C-9E99-4FBB-BE6B-CBF09B569D18}" type="presParOf" srcId="{D635F23D-ABB5-46D1-8FF5-57F830A53E91}" destId="{90FEC12A-1D66-4281-89C2-7F5D87949956}" srcOrd="4" destOrd="0" presId="urn:microsoft.com/office/officeart/2005/8/layout/radial4"/>
    <dgm:cxn modelId="{22B8224F-0022-40E7-9F3B-A1C65A3C43AC}" type="presParOf" srcId="{D635F23D-ABB5-46D1-8FF5-57F830A53E91}" destId="{829100FC-4758-4672-ABCC-72A6B7004C4C}" srcOrd="5" destOrd="0" presId="urn:microsoft.com/office/officeart/2005/8/layout/radial4"/>
    <dgm:cxn modelId="{6D9A9FD8-B8A5-42AB-972F-9C8307AF50D8}" type="presParOf" srcId="{D635F23D-ABB5-46D1-8FF5-57F830A53E91}" destId="{E095C881-084D-41AB-8080-FCE1A8AA95A8}" srcOrd="6" destOrd="0" presId="urn:microsoft.com/office/officeart/2005/8/layout/radial4"/>
    <dgm:cxn modelId="{8FE382E5-3C53-4548-8AEC-ACC309A212ED}" type="presParOf" srcId="{D635F23D-ABB5-46D1-8FF5-57F830A53E91}" destId="{66DE8D78-24FD-4A2F-A21B-902B2E5F6C3C}" srcOrd="7" destOrd="0" presId="urn:microsoft.com/office/officeart/2005/8/layout/radial4"/>
    <dgm:cxn modelId="{6257E62C-E617-46A6-BBC1-9FB480F548F4}" type="presParOf" srcId="{D635F23D-ABB5-46D1-8FF5-57F830A53E91}" destId="{8DACADA9-2AA5-4C80-8AFD-BCDB36B424EE}" srcOrd="8" destOrd="0" presId="urn:microsoft.com/office/officeart/2005/8/layout/radial4"/>
    <dgm:cxn modelId="{654BA598-5407-4901-A624-A3CB0B1E5DC5}" type="presParOf" srcId="{D635F23D-ABB5-46D1-8FF5-57F830A53E91}" destId="{7FD405CE-EB34-4940-9662-F18B36ADE64F}" srcOrd="9" destOrd="0" presId="urn:microsoft.com/office/officeart/2005/8/layout/radial4"/>
    <dgm:cxn modelId="{D9CA1E42-016B-4A05-BC94-BC8D51C33206}" type="presParOf" srcId="{D635F23D-ABB5-46D1-8FF5-57F830A53E91}" destId="{A172E73A-D444-49BF-B90F-2A2341DD980F}" srcOrd="10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0A508C3-0112-4DBC-A704-EAEC82D4C624}">
      <dsp:nvSpPr>
        <dsp:cNvPr id="0" name=""/>
        <dsp:cNvSpPr/>
      </dsp:nvSpPr>
      <dsp:spPr>
        <a:xfrm rot="4189224">
          <a:off x="1199932" y="4655278"/>
          <a:ext cx="1429997" cy="34453"/>
        </a:xfrm>
        <a:custGeom>
          <a:avLst/>
          <a:gdLst/>
          <a:ahLst/>
          <a:cxnLst/>
          <a:rect l="0" t="0" r="0" b="0"/>
          <a:pathLst>
            <a:path>
              <a:moveTo>
                <a:pt x="0" y="17226"/>
              </a:moveTo>
              <a:lnTo>
                <a:pt x="1429997" y="17226"/>
              </a:lnTo>
            </a:path>
          </a:pathLst>
        </a:custGeom>
        <a:noFill/>
        <a:ln w="400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7BBE54-77DA-4F70-9774-40BC0FE128C8}">
      <dsp:nvSpPr>
        <dsp:cNvPr id="0" name=""/>
        <dsp:cNvSpPr/>
      </dsp:nvSpPr>
      <dsp:spPr>
        <a:xfrm rot="2026238">
          <a:off x="1850830" y="4355596"/>
          <a:ext cx="1998126" cy="34453"/>
        </a:xfrm>
        <a:custGeom>
          <a:avLst/>
          <a:gdLst/>
          <a:ahLst/>
          <a:cxnLst/>
          <a:rect l="0" t="0" r="0" b="0"/>
          <a:pathLst>
            <a:path>
              <a:moveTo>
                <a:pt x="0" y="17226"/>
              </a:moveTo>
              <a:lnTo>
                <a:pt x="1998126" y="17226"/>
              </a:lnTo>
            </a:path>
          </a:pathLst>
        </a:custGeom>
        <a:noFill/>
        <a:ln w="400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303B91-B067-4FCE-B358-D074E04B1E13}">
      <dsp:nvSpPr>
        <dsp:cNvPr id="0" name=""/>
        <dsp:cNvSpPr/>
      </dsp:nvSpPr>
      <dsp:spPr>
        <a:xfrm rot="491974">
          <a:off x="2006682" y="3686479"/>
          <a:ext cx="2488646" cy="34453"/>
        </a:xfrm>
        <a:custGeom>
          <a:avLst/>
          <a:gdLst/>
          <a:ahLst/>
          <a:cxnLst/>
          <a:rect l="0" t="0" r="0" b="0"/>
          <a:pathLst>
            <a:path>
              <a:moveTo>
                <a:pt x="0" y="17226"/>
              </a:moveTo>
              <a:lnTo>
                <a:pt x="2488646" y="17226"/>
              </a:lnTo>
            </a:path>
          </a:pathLst>
        </a:custGeom>
        <a:noFill/>
        <a:ln w="400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EFD7E7-A36A-4161-919A-22CAFC514CB8}">
      <dsp:nvSpPr>
        <dsp:cNvPr id="0" name=""/>
        <dsp:cNvSpPr/>
      </dsp:nvSpPr>
      <dsp:spPr>
        <a:xfrm rot="20994522">
          <a:off x="2000652" y="3117850"/>
          <a:ext cx="2424044" cy="34453"/>
        </a:xfrm>
        <a:custGeom>
          <a:avLst/>
          <a:gdLst/>
          <a:ahLst/>
          <a:cxnLst/>
          <a:rect l="0" t="0" r="0" b="0"/>
          <a:pathLst>
            <a:path>
              <a:moveTo>
                <a:pt x="0" y="17226"/>
              </a:moveTo>
              <a:lnTo>
                <a:pt x="2424044" y="17226"/>
              </a:lnTo>
            </a:path>
          </a:pathLst>
        </a:custGeom>
        <a:noFill/>
        <a:ln w="400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2720CA-AA75-415B-8C82-77F6E33DA4AD}">
      <dsp:nvSpPr>
        <dsp:cNvPr id="0" name=""/>
        <dsp:cNvSpPr/>
      </dsp:nvSpPr>
      <dsp:spPr>
        <a:xfrm rot="19581332">
          <a:off x="1849802" y="2498599"/>
          <a:ext cx="2024971" cy="34453"/>
        </a:xfrm>
        <a:custGeom>
          <a:avLst/>
          <a:gdLst/>
          <a:ahLst/>
          <a:cxnLst/>
          <a:rect l="0" t="0" r="0" b="0"/>
          <a:pathLst>
            <a:path>
              <a:moveTo>
                <a:pt x="0" y="17226"/>
              </a:moveTo>
              <a:lnTo>
                <a:pt x="2024971" y="17226"/>
              </a:lnTo>
            </a:path>
          </a:pathLst>
        </a:custGeom>
        <a:noFill/>
        <a:ln w="400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6DF4DE-BDF4-4D79-A29D-72BA7039BEA6}">
      <dsp:nvSpPr>
        <dsp:cNvPr id="0" name=""/>
        <dsp:cNvSpPr/>
      </dsp:nvSpPr>
      <dsp:spPr>
        <a:xfrm rot="18036256">
          <a:off x="1358291" y="2112336"/>
          <a:ext cx="1769552" cy="34453"/>
        </a:xfrm>
        <a:custGeom>
          <a:avLst/>
          <a:gdLst/>
          <a:ahLst/>
          <a:cxnLst/>
          <a:rect l="0" t="0" r="0" b="0"/>
          <a:pathLst>
            <a:path>
              <a:moveTo>
                <a:pt x="0" y="17226"/>
              </a:moveTo>
              <a:lnTo>
                <a:pt x="1769552" y="17226"/>
              </a:lnTo>
            </a:path>
          </a:pathLst>
        </a:custGeom>
        <a:noFill/>
        <a:ln w="400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716C98-62C8-495B-A591-1B1F0786A834}">
      <dsp:nvSpPr>
        <dsp:cNvPr id="0" name=""/>
        <dsp:cNvSpPr/>
      </dsp:nvSpPr>
      <dsp:spPr>
        <a:xfrm>
          <a:off x="301122" y="2576560"/>
          <a:ext cx="1933370" cy="1586146"/>
        </a:xfrm>
        <a:prstGeom prst="ellipse">
          <a:avLst/>
        </a:prstGeom>
        <a:solidFill>
          <a:schemeClr val="accent6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000" dir="5400000" rotWithShape="0">
            <a:schemeClr val="accent6">
              <a:shade val="80000"/>
              <a:hueOff val="0"/>
              <a:satOff val="0"/>
              <a:lumOff val="0"/>
              <a:alphaOff val="0"/>
              <a:shade val="30000"/>
              <a:satMod val="150000"/>
              <a:alpha val="38000"/>
            </a:scheme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29FCF229-1F51-4BB4-B303-B4FBF9E99AF1}">
      <dsp:nvSpPr>
        <dsp:cNvPr id="0" name=""/>
        <dsp:cNvSpPr/>
      </dsp:nvSpPr>
      <dsp:spPr>
        <a:xfrm>
          <a:off x="2195927" y="445849"/>
          <a:ext cx="1523186" cy="951688"/>
        </a:xfrm>
        <a:prstGeom prst="ellipse">
          <a:avLst/>
        </a:prstGeom>
        <a:solidFill>
          <a:schemeClr val="accent6">
            <a:shade val="80000"/>
            <a:hueOff val="-70597"/>
            <a:satOff val="3004"/>
            <a:lumOff val="4139"/>
            <a:alphaOff val="0"/>
          </a:schemeClr>
        </a:solidFill>
        <a:ln>
          <a:noFill/>
        </a:ln>
        <a:effectLst>
          <a:outerShdw blurRad="50800" dist="25000" dir="5400000" rotWithShape="0">
            <a:schemeClr val="accent6">
              <a:shade val="80000"/>
              <a:hueOff val="-70597"/>
              <a:satOff val="3004"/>
              <a:lumOff val="4139"/>
              <a:alphaOff val="0"/>
              <a:shade val="30000"/>
              <a:satMod val="150000"/>
              <a:alpha val="38000"/>
            </a:scheme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smtClean="0"/>
            <a:t>tea</a:t>
          </a:r>
          <a:endParaRPr lang="ru-RU" sz="3600" kern="1200" dirty="0"/>
        </a:p>
      </dsp:txBody>
      <dsp:txXfrm>
        <a:off x="2195927" y="445849"/>
        <a:ext cx="1523186" cy="951688"/>
      </dsp:txXfrm>
    </dsp:sp>
    <dsp:sp modelId="{4DBF8E2D-3E54-4124-90F3-7D453F0DDB5C}">
      <dsp:nvSpPr>
        <dsp:cNvPr id="0" name=""/>
        <dsp:cNvSpPr/>
      </dsp:nvSpPr>
      <dsp:spPr>
        <a:xfrm>
          <a:off x="3394429" y="1014589"/>
          <a:ext cx="1832922" cy="1074332"/>
        </a:xfrm>
        <a:prstGeom prst="ellipse">
          <a:avLst/>
        </a:prstGeom>
        <a:solidFill>
          <a:schemeClr val="accent6">
            <a:shade val="80000"/>
            <a:hueOff val="-141193"/>
            <a:satOff val="6007"/>
            <a:lumOff val="8278"/>
            <a:alphaOff val="0"/>
          </a:schemeClr>
        </a:solidFill>
        <a:ln>
          <a:noFill/>
        </a:ln>
        <a:effectLst>
          <a:outerShdw blurRad="50800" dist="25000" dir="5400000" rotWithShape="0">
            <a:schemeClr val="accent6">
              <a:shade val="80000"/>
              <a:hueOff val="-141193"/>
              <a:satOff val="6007"/>
              <a:lumOff val="8278"/>
              <a:alphaOff val="0"/>
              <a:shade val="30000"/>
              <a:satMod val="150000"/>
              <a:alpha val="38000"/>
            </a:scheme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/>
            <a:t>meat</a:t>
          </a:r>
          <a:endParaRPr lang="ru-RU" sz="3600" kern="1200" dirty="0"/>
        </a:p>
      </dsp:txBody>
      <dsp:txXfrm>
        <a:off x="3394429" y="1014589"/>
        <a:ext cx="1832922" cy="1074332"/>
      </dsp:txXfrm>
    </dsp:sp>
    <dsp:sp modelId="{0334D6A4-A8E2-46E2-B75E-C29B0446BE4C}">
      <dsp:nvSpPr>
        <dsp:cNvPr id="0" name=""/>
        <dsp:cNvSpPr/>
      </dsp:nvSpPr>
      <dsp:spPr>
        <a:xfrm>
          <a:off x="4271031" y="2285989"/>
          <a:ext cx="2497610" cy="876961"/>
        </a:xfrm>
        <a:prstGeom prst="ellipse">
          <a:avLst/>
        </a:prstGeom>
        <a:solidFill>
          <a:schemeClr val="accent6">
            <a:shade val="80000"/>
            <a:hueOff val="-211790"/>
            <a:satOff val="9011"/>
            <a:lumOff val="12417"/>
            <a:alphaOff val="0"/>
          </a:schemeClr>
        </a:solidFill>
        <a:ln>
          <a:noFill/>
        </a:ln>
        <a:effectLst>
          <a:outerShdw blurRad="50800" dist="25000" dir="5400000" rotWithShape="0">
            <a:schemeClr val="accent6">
              <a:shade val="80000"/>
              <a:hueOff val="-211790"/>
              <a:satOff val="9011"/>
              <a:lumOff val="12417"/>
              <a:alphaOff val="0"/>
              <a:shade val="30000"/>
              <a:satMod val="150000"/>
              <a:alpha val="38000"/>
            </a:scheme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smtClean="0"/>
            <a:t>cheese                   </a:t>
          </a:r>
          <a:endParaRPr lang="ru-RU" sz="3600" kern="1200" dirty="0"/>
        </a:p>
      </dsp:txBody>
      <dsp:txXfrm>
        <a:off x="4271031" y="2285989"/>
        <a:ext cx="2497610" cy="876961"/>
      </dsp:txXfrm>
    </dsp:sp>
    <dsp:sp modelId="{01A5CE09-9691-421C-87FE-865EA920C44E}">
      <dsp:nvSpPr>
        <dsp:cNvPr id="0" name=""/>
        <dsp:cNvSpPr/>
      </dsp:nvSpPr>
      <dsp:spPr>
        <a:xfrm>
          <a:off x="4404571" y="3571872"/>
          <a:ext cx="2467660" cy="951688"/>
        </a:xfrm>
        <a:prstGeom prst="ellipse">
          <a:avLst/>
        </a:prstGeom>
        <a:solidFill>
          <a:schemeClr val="accent6">
            <a:shade val="80000"/>
            <a:hueOff val="-282386"/>
            <a:satOff val="12015"/>
            <a:lumOff val="16557"/>
            <a:alphaOff val="0"/>
          </a:schemeClr>
        </a:solidFill>
        <a:ln>
          <a:noFill/>
        </a:ln>
        <a:effectLst>
          <a:outerShdw blurRad="50800" dist="25000" dir="5400000" rotWithShape="0">
            <a:schemeClr val="accent6">
              <a:shade val="80000"/>
              <a:hueOff val="-282386"/>
              <a:satOff val="12015"/>
              <a:lumOff val="16557"/>
              <a:alphaOff val="0"/>
              <a:shade val="30000"/>
              <a:satMod val="150000"/>
              <a:alpha val="38000"/>
            </a:scheme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smtClean="0"/>
            <a:t>please</a:t>
          </a:r>
          <a:endParaRPr lang="ru-RU" sz="3600" kern="1200" dirty="0"/>
        </a:p>
      </dsp:txBody>
      <dsp:txXfrm>
        <a:off x="4404571" y="3571872"/>
        <a:ext cx="2467660" cy="951688"/>
      </dsp:txXfrm>
    </dsp:sp>
    <dsp:sp modelId="{4FB62381-0D36-4A74-926F-067AC2A07D44}">
      <dsp:nvSpPr>
        <dsp:cNvPr id="0" name=""/>
        <dsp:cNvSpPr/>
      </dsp:nvSpPr>
      <dsp:spPr>
        <a:xfrm>
          <a:off x="3326704" y="4806327"/>
          <a:ext cx="1941281" cy="1068812"/>
        </a:xfrm>
        <a:prstGeom prst="ellipse">
          <a:avLst/>
        </a:prstGeom>
        <a:solidFill>
          <a:schemeClr val="accent6">
            <a:shade val="80000"/>
            <a:hueOff val="-352983"/>
            <a:satOff val="15018"/>
            <a:lumOff val="20696"/>
            <a:alphaOff val="0"/>
          </a:schemeClr>
        </a:solidFill>
        <a:ln>
          <a:noFill/>
        </a:ln>
        <a:effectLst>
          <a:outerShdw blurRad="50800" dist="25000" dir="5400000" rotWithShape="0">
            <a:schemeClr val="accent6">
              <a:shade val="80000"/>
              <a:hueOff val="-352983"/>
              <a:satOff val="15018"/>
              <a:lumOff val="20696"/>
              <a:alphaOff val="0"/>
              <a:shade val="30000"/>
              <a:satMod val="150000"/>
              <a:alpha val="38000"/>
            </a:scheme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smtClean="0"/>
            <a:t>pease</a:t>
          </a:r>
          <a:endParaRPr lang="ru-RU" sz="3600" kern="1200" dirty="0"/>
        </a:p>
      </dsp:txBody>
      <dsp:txXfrm>
        <a:off x="3326704" y="4806327"/>
        <a:ext cx="1941281" cy="1068812"/>
      </dsp:txXfrm>
    </dsp:sp>
    <dsp:sp modelId="{C0E3561F-AD24-4302-922E-E540A78A66D5}">
      <dsp:nvSpPr>
        <dsp:cNvPr id="0" name=""/>
        <dsp:cNvSpPr/>
      </dsp:nvSpPr>
      <dsp:spPr>
        <a:xfrm>
          <a:off x="1303169" y="5338122"/>
          <a:ext cx="2037202" cy="882709"/>
        </a:xfrm>
        <a:prstGeom prst="ellipse">
          <a:avLst/>
        </a:prstGeom>
        <a:solidFill>
          <a:schemeClr val="accent6">
            <a:shade val="80000"/>
            <a:hueOff val="-423579"/>
            <a:satOff val="18022"/>
            <a:lumOff val="24835"/>
            <a:alphaOff val="0"/>
          </a:schemeClr>
        </a:solidFill>
        <a:ln>
          <a:noFill/>
        </a:ln>
        <a:effectLst>
          <a:outerShdw blurRad="50800" dist="25000" dir="5400000" rotWithShape="0">
            <a:schemeClr val="accent6">
              <a:shade val="80000"/>
              <a:hueOff val="-423579"/>
              <a:satOff val="18022"/>
              <a:lumOff val="24835"/>
              <a:alphaOff val="0"/>
              <a:shade val="30000"/>
              <a:satMod val="150000"/>
              <a:alpha val="38000"/>
            </a:scheme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smtClean="0"/>
            <a:t>cream</a:t>
          </a:r>
          <a:endParaRPr lang="ru-RU" sz="3600" kern="1200" dirty="0"/>
        </a:p>
      </dsp:txBody>
      <dsp:txXfrm>
        <a:off x="1303169" y="5338122"/>
        <a:ext cx="2037202" cy="882709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380C9C4-C49F-4CE7-9209-E6276885DFB8}">
      <dsp:nvSpPr>
        <dsp:cNvPr id="0" name=""/>
        <dsp:cNvSpPr/>
      </dsp:nvSpPr>
      <dsp:spPr>
        <a:xfrm>
          <a:off x="3561536" y="2714713"/>
          <a:ext cx="1857375" cy="1857375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000" dir="5400000" rotWithShape="0">
            <a:schemeClr val="accent4">
              <a:hueOff val="0"/>
              <a:satOff val="0"/>
              <a:lumOff val="0"/>
              <a:alphaOff val="0"/>
              <a:shade val="30000"/>
              <a:satMod val="150000"/>
              <a:alpha val="38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8740" tIns="78740" rIns="78740" bIns="78740" numCol="1" spcCol="1270" anchor="ctr" anchorCtr="0">
          <a:noAutofit/>
        </a:bodyPr>
        <a:lstStyle/>
        <a:p>
          <a:pPr lvl="0" algn="ctr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200" kern="1200" dirty="0" smtClean="0">
              <a:solidFill>
                <a:srgbClr val="FFFF00"/>
              </a:solidFill>
              <a:latin typeface="Comic Sans MS" pitchFamily="66" charset="0"/>
            </a:rPr>
            <a:t>[</a:t>
          </a:r>
          <a:r>
            <a:rPr lang="el-GR" sz="6200" kern="1200" dirty="0" smtClean="0">
              <a:solidFill>
                <a:srgbClr val="FFFF00"/>
              </a:solidFill>
              <a:latin typeface="Comic Sans MS" pitchFamily="66" charset="0"/>
            </a:rPr>
            <a:t>Λ</a:t>
          </a:r>
          <a:r>
            <a:rPr lang="en-US" sz="6200" kern="1200" dirty="0" smtClean="0">
              <a:solidFill>
                <a:srgbClr val="FFFF00"/>
              </a:solidFill>
              <a:latin typeface="Comic Sans MS" pitchFamily="66" charset="0"/>
            </a:rPr>
            <a:t>]</a:t>
          </a:r>
          <a:endParaRPr lang="ru-RU" sz="6200" kern="1200" dirty="0">
            <a:solidFill>
              <a:srgbClr val="FFFF00"/>
            </a:solidFill>
            <a:latin typeface="Comic Sans MS" pitchFamily="66" charset="0"/>
          </a:endParaRPr>
        </a:p>
      </dsp:txBody>
      <dsp:txXfrm>
        <a:off x="3561536" y="2714713"/>
        <a:ext cx="1857375" cy="1857375"/>
      </dsp:txXfrm>
    </dsp:sp>
    <dsp:sp modelId="{579E5855-23D2-4D26-A442-9E62F30B1D14}">
      <dsp:nvSpPr>
        <dsp:cNvPr id="0" name=""/>
        <dsp:cNvSpPr/>
      </dsp:nvSpPr>
      <dsp:spPr>
        <a:xfrm rot="16200000">
          <a:off x="4292664" y="2037388"/>
          <a:ext cx="395119" cy="631507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/>
        </a:p>
      </dsp:txBody>
      <dsp:txXfrm rot="16200000">
        <a:off x="4292664" y="2037388"/>
        <a:ext cx="395119" cy="631507"/>
      </dsp:txXfrm>
    </dsp:sp>
    <dsp:sp modelId="{4E725D97-BA6B-4D92-A96A-CAF398F43042}">
      <dsp:nvSpPr>
        <dsp:cNvPr id="0" name=""/>
        <dsp:cNvSpPr/>
      </dsp:nvSpPr>
      <dsp:spPr>
        <a:xfrm>
          <a:off x="2875998" y="111829"/>
          <a:ext cx="3228452" cy="1857374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9000" dist="25400" dir="5400000" rotWithShape="0">
            <a:schemeClr val="accent5"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400" kern="1200" dirty="0" smtClean="0">
              <a:solidFill>
                <a:srgbClr val="0000FF"/>
              </a:solidFill>
            </a:rPr>
            <a:t>lunch</a:t>
          </a:r>
          <a:endParaRPr lang="ru-RU" sz="5400" kern="1200" dirty="0">
            <a:solidFill>
              <a:srgbClr val="0000FF"/>
            </a:solidFill>
          </a:endParaRPr>
        </a:p>
      </dsp:txBody>
      <dsp:txXfrm>
        <a:off x="2875998" y="111829"/>
        <a:ext cx="3228452" cy="1857374"/>
      </dsp:txXfrm>
    </dsp:sp>
    <dsp:sp modelId="{30D8CE8E-D72D-4A70-8A1E-8257C3F5B617}">
      <dsp:nvSpPr>
        <dsp:cNvPr id="0" name=""/>
        <dsp:cNvSpPr/>
      </dsp:nvSpPr>
      <dsp:spPr>
        <a:xfrm rot="20450798">
          <a:off x="5488353" y="2923385"/>
          <a:ext cx="331606" cy="631507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4513949"/>
            <a:satOff val="11115"/>
            <a:lumOff val="-24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/>
        </a:p>
      </dsp:txBody>
      <dsp:txXfrm rot="20450798">
        <a:off x="5488353" y="2923385"/>
        <a:ext cx="331606" cy="631507"/>
      </dsp:txXfrm>
    </dsp:sp>
    <dsp:sp modelId="{4B477A0C-0A08-43F2-80FE-B165D3860B78}">
      <dsp:nvSpPr>
        <dsp:cNvPr id="0" name=""/>
        <dsp:cNvSpPr/>
      </dsp:nvSpPr>
      <dsp:spPr>
        <a:xfrm rot="20704950">
          <a:off x="5662156" y="1827127"/>
          <a:ext cx="3323661" cy="1664077"/>
        </a:xfrm>
        <a:prstGeom prst="ellipse">
          <a:avLst/>
        </a:prstGeom>
        <a:solidFill>
          <a:schemeClr val="accent5">
            <a:hueOff val="-4513949"/>
            <a:satOff val="11115"/>
            <a:lumOff val="-245"/>
            <a:alphaOff val="0"/>
          </a:schemeClr>
        </a:solidFill>
        <a:ln>
          <a:noFill/>
        </a:ln>
        <a:effectLst>
          <a:outerShdw blurRad="39000" dist="25400" dir="5400000" rotWithShape="0">
            <a:schemeClr val="accent5">
              <a:hueOff val="-4513949"/>
              <a:satOff val="11115"/>
              <a:lumOff val="-245"/>
              <a:alphaOff val="0"/>
              <a:shade val="33000"/>
              <a:alpha val="83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400" kern="1200" dirty="0" smtClean="0">
              <a:solidFill>
                <a:schemeClr val="accent5">
                  <a:lumMod val="10000"/>
                </a:schemeClr>
              </a:solidFill>
            </a:rPr>
            <a:t>supper</a:t>
          </a:r>
          <a:endParaRPr lang="ru-RU" sz="5400" kern="1200" dirty="0">
            <a:solidFill>
              <a:schemeClr val="accent5">
                <a:lumMod val="10000"/>
              </a:schemeClr>
            </a:solidFill>
          </a:endParaRPr>
        </a:p>
      </dsp:txBody>
      <dsp:txXfrm rot="20704950">
        <a:off x="5662156" y="1827127"/>
        <a:ext cx="3323661" cy="1664077"/>
      </dsp:txXfrm>
    </dsp:sp>
    <dsp:sp modelId="{D67B092D-6BC0-4037-A8DF-63F8B7A74CF7}">
      <dsp:nvSpPr>
        <dsp:cNvPr id="0" name=""/>
        <dsp:cNvSpPr/>
      </dsp:nvSpPr>
      <dsp:spPr>
        <a:xfrm rot="3240000">
          <a:off x="5052957" y="4408580"/>
          <a:ext cx="445220" cy="631507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9027899"/>
            <a:satOff val="22229"/>
            <a:lumOff val="-49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/>
        </a:p>
      </dsp:txBody>
      <dsp:txXfrm rot="3240000">
        <a:off x="5052957" y="4408580"/>
        <a:ext cx="445220" cy="631507"/>
      </dsp:txXfrm>
    </dsp:sp>
    <dsp:sp modelId="{E50591F2-38F8-4FC1-840A-BFAF1E0397A4}">
      <dsp:nvSpPr>
        <dsp:cNvPr id="0" name=""/>
        <dsp:cNvSpPr/>
      </dsp:nvSpPr>
      <dsp:spPr>
        <a:xfrm rot="21138325">
          <a:off x="4467925" y="5037915"/>
          <a:ext cx="3104472" cy="1422526"/>
        </a:xfrm>
        <a:prstGeom prst="ellipse">
          <a:avLst/>
        </a:prstGeom>
        <a:solidFill>
          <a:schemeClr val="accent5">
            <a:hueOff val="-9027899"/>
            <a:satOff val="22229"/>
            <a:lumOff val="-490"/>
            <a:alphaOff val="0"/>
          </a:schemeClr>
        </a:solidFill>
        <a:ln>
          <a:noFill/>
        </a:ln>
        <a:effectLst>
          <a:outerShdw blurRad="39000" dist="25400" dir="5400000" rotWithShape="0">
            <a:schemeClr val="accent5">
              <a:hueOff val="-9027899"/>
              <a:satOff val="22229"/>
              <a:lumOff val="-490"/>
              <a:alphaOff val="0"/>
              <a:shade val="33000"/>
              <a:alpha val="83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400" kern="1200" dirty="0" smtClean="0">
              <a:solidFill>
                <a:srgbClr val="0000FF"/>
              </a:solidFill>
            </a:rPr>
            <a:t>butter</a:t>
          </a:r>
          <a:endParaRPr lang="ru-RU" sz="5400" kern="1200" dirty="0">
            <a:solidFill>
              <a:srgbClr val="0000FF"/>
            </a:solidFill>
          </a:endParaRPr>
        </a:p>
      </dsp:txBody>
      <dsp:txXfrm rot="21138325">
        <a:off x="4467925" y="5037915"/>
        <a:ext cx="3104472" cy="1422526"/>
      </dsp:txXfrm>
    </dsp:sp>
    <dsp:sp modelId="{AAF18E08-2D94-4650-8AA6-FDE011A51516}">
      <dsp:nvSpPr>
        <dsp:cNvPr id="0" name=""/>
        <dsp:cNvSpPr/>
      </dsp:nvSpPr>
      <dsp:spPr>
        <a:xfrm rot="8436334">
          <a:off x="3051156" y="4264098"/>
          <a:ext cx="597576" cy="631507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13541849"/>
            <a:satOff val="33344"/>
            <a:lumOff val="-73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/>
        </a:p>
      </dsp:txBody>
      <dsp:txXfrm rot="8436334">
        <a:off x="3051156" y="4264098"/>
        <a:ext cx="597576" cy="631507"/>
      </dsp:txXfrm>
    </dsp:sp>
    <dsp:sp modelId="{8820CC79-9A99-4B72-8F38-6B46BF652A39}">
      <dsp:nvSpPr>
        <dsp:cNvPr id="0" name=""/>
        <dsp:cNvSpPr/>
      </dsp:nvSpPr>
      <dsp:spPr>
        <a:xfrm>
          <a:off x="723252" y="4860856"/>
          <a:ext cx="2920053" cy="1354230"/>
        </a:xfrm>
        <a:prstGeom prst="ellipse">
          <a:avLst/>
        </a:prstGeom>
        <a:solidFill>
          <a:schemeClr val="accent5">
            <a:hueOff val="-13541849"/>
            <a:satOff val="33344"/>
            <a:lumOff val="-735"/>
            <a:alphaOff val="0"/>
          </a:schemeClr>
        </a:solidFill>
        <a:ln>
          <a:noFill/>
        </a:ln>
        <a:effectLst>
          <a:outerShdw blurRad="39000" dist="25400" dir="5400000" rotWithShape="0">
            <a:schemeClr val="accent5">
              <a:hueOff val="-13541849"/>
              <a:satOff val="33344"/>
              <a:lumOff val="-735"/>
              <a:alphaOff val="0"/>
              <a:shade val="33000"/>
              <a:alpha val="83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400" kern="1200" dirty="0" smtClean="0">
              <a:solidFill>
                <a:srgbClr val="FFC000"/>
              </a:solidFill>
            </a:rPr>
            <a:t>onion</a:t>
          </a:r>
          <a:endParaRPr lang="ru-RU" sz="5400" kern="1200" dirty="0">
            <a:solidFill>
              <a:srgbClr val="FFC000"/>
            </a:solidFill>
          </a:endParaRPr>
        </a:p>
      </dsp:txBody>
      <dsp:txXfrm>
        <a:off x="723252" y="4860856"/>
        <a:ext cx="2920053" cy="1354230"/>
      </dsp:txXfrm>
    </dsp:sp>
    <dsp:sp modelId="{1392DFEB-732F-45B4-BCF7-22B85F97919B}">
      <dsp:nvSpPr>
        <dsp:cNvPr id="0" name=""/>
        <dsp:cNvSpPr/>
      </dsp:nvSpPr>
      <dsp:spPr>
        <a:xfrm rot="12017030">
          <a:off x="2981994" y="2856898"/>
          <a:ext cx="469050" cy="631507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18055798"/>
            <a:satOff val="44459"/>
            <a:lumOff val="-98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/>
        </a:p>
      </dsp:txBody>
      <dsp:txXfrm rot="12017030">
        <a:off x="2981994" y="2856898"/>
        <a:ext cx="469050" cy="631507"/>
      </dsp:txXfrm>
    </dsp:sp>
    <dsp:sp modelId="{3F36A3EE-D92B-46E8-B5A8-5A9A66F1244F}">
      <dsp:nvSpPr>
        <dsp:cNvPr id="0" name=""/>
        <dsp:cNvSpPr/>
      </dsp:nvSpPr>
      <dsp:spPr>
        <a:xfrm rot="1118172">
          <a:off x="3853" y="1610343"/>
          <a:ext cx="2996558" cy="1857374"/>
        </a:xfrm>
        <a:prstGeom prst="ellipse">
          <a:avLst/>
        </a:prstGeom>
        <a:solidFill>
          <a:schemeClr val="accent5">
            <a:hueOff val="-18055798"/>
            <a:satOff val="44459"/>
            <a:lumOff val="-980"/>
            <a:alphaOff val="0"/>
          </a:schemeClr>
        </a:solidFill>
        <a:ln>
          <a:noFill/>
        </a:ln>
        <a:effectLst>
          <a:outerShdw blurRad="39000" dist="25400" dir="5400000" rotWithShape="0">
            <a:schemeClr val="accent5">
              <a:hueOff val="-18055798"/>
              <a:satOff val="44459"/>
              <a:lumOff val="-980"/>
              <a:alphaOff val="0"/>
              <a:shade val="33000"/>
              <a:alpha val="83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400" kern="1200" dirty="0" smtClean="0">
              <a:solidFill>
                <a:srgbClr val="FFFF00"/>
              </a:solidFill>
            </a:rPr>
            <a:t>some</a:t>
          </a:r>
          <a:endParaRPr lang="ru-RU" sz="5400" kern="1200" dirty="0">
            <a:solidFill>
              <a:srgbClr val="FFFF00"/>
            </a:solidFill>
          </a:endParaRPr>
        </a:p>
      </dsp:txBody>
      <dsp:txXfrm rot="1118172">
        <a:off x="3853" y="1610343"/>
        <a:ext cx="2996558" cy="1857374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1189902-3B7D-4CFC-BCB0-81BD639D2F0F}">
      <dsp:nvSpPr>
        <dsp:cNvPr id="0" name=""/>
        <dsp:cNvSpPr/>
      </dsp:nvSpPr>
      <dsp:spPr>
        <a:xfrm>
          <a:off x="3395424" y="3838011"/>
          <a:ext cx="2353151" cy="2353151"/>
        </a:xfrm>
        <a:prstGeom prst="ellipse">
          <a:avLst/>
        </a:prstGeom>
        <a:solidFill>
          <a:schemeClr val="accent6">
            <a:alpha val="8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000" dir="5400000" rotWithShape="0">
            <a:schemeClr val="accent6">
              <a:alpha val="80000"/>
              <a:hueOff val="0"/>
              <a:satOff val="0"/>
              <a:lumOff val="0"/>
              <a:alphaOff val="0"/>
              <a:shade val="30000"/>
              <a:satMod val="150000"/>
              <a:alpha val="38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b="1" kern="1200" dirty="0" smtClean="0">
              <a:solidFill>
                <a:srgbClr val="FFFF00"/>
              </a:solidFill>
            </a:rPr>
            <a:t>[</a:t>
          </a:r>
          <a:r>
            <a:rPr lang="en-US" sz="6500" kern="1200" dirty="0" smtClean="0">
              <a:solidFill>
                <a:srgbClr val="FFFF00"/>
              </a:solidFill>
            </a:rPr>
            <a:t>æ</a:t>
          </a:r>
          <a:r>
            <a:rPr lang="en-US" sz="6500" b="1" kern="1200" dirty="0" smtClean="0">
              <a:solidFill>
                <a:srgbClr val="FFFF00"/>
              </a:solidFill>
              <a:latin typeface="Times New Roman"/>
              <a:cs typeface="Times New Roman"/>
            </a:rPr>
            <a:t>]</a:t>
          </a:r>
          <a:endParaRPr lang="ru-RU" sz="6500" b="1" kern="1200" dirty="0">
            <a:solidFill>
              <a:srgbClr val="FFFF00"/>
            </a:solidFill>
          </a:endParaRPr>
        </a:p>
      </dsp:txBody>
      <dsp:txXfrm>
        <a:off x="3395424" y="3838011"/>
        <a:ext cx="2353151" cy="2353151"/>
      </dsp:txXfrm>
    </dsp:sp>
    <dsp:sp modelId="{20C91A97-2A46-4116-A172-8D28B6F8A34C}">
      <dsp:nvSpPr>
        <dsp:cNvPr id="0" name=""/>
        <dsp:cNvSpPr/>
      </dsp:nvSpPr>
      <dsp:spPr>
        <a:xfrm rot="10800000">
          <a:off x="1118446" y="4679263"/>
          <a:ext cx="2151743" cy="670648"/>
        </a:xfrm>
        <a:prstGeom prst="leftArrow">
          <a:avLst>
            <a:gd name="adj1" fmla="val 60000"/>
            <a:gd name="adj2" fmla="val 50000"/>
          </a:avLst>
        </a:prstGeom>
        <a:solidFill>
          <a:schemeClr val="accent6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58CF7C-280A-4F39-8BAF-4E3DD485802A}">
      <dsp:nvSpPr>
        <dsp:cNvPr id="0" name=""/>
        <dsp:cNvSpPr/>
      </dsp:nvSpPr>
      <dsp:spPr>
        <a:xfrm>
          <a:off x="700" y="4120390"/>
          <a:ext cx="2235493" cy="1788394"/>
        </a:xfrm>
        <a:prstGeom prst="roundRect">
          <a:avLst>
            <a:gd name="adj" fmla="val 10000"/>
          </a:avLst>
        </a:prstGeom>
        <a:solidFill>
          <a:schemeClr val="accent6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9000" dist="25400" dir="5400000" rotWithShape="0">
            <a:schemeClr val="accent6">
              <a:alpha val="90000"/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4775" tIns="104775" rIns="104775" bIns="104775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500" kern="1200" dirty="0" smtClean="0">
              <a:solidFill>
                <a:srgbClr val="FFFF00"/>
              </a:solidFill>
            </a:rPr>
            <a:t>carrot</a:t>
          </a:r>
          <a:endParaRPr lang="ru-RU" sz="5500" kern="1200" dirty="0">
            <a:solidFill>
              <a:srgbClr val="FFFF00"/>
            </a:solidFill>
          </a:endParaRPr>
        </a:p>
      </dsp:txBody>
      <dsp:txXfrm>
        <a:off x="700" y="4120390"/>
        <a:ext cx="2235493" cy="1788394"/>
      </dsp:txXfrm>
    </dsp:sp>
    <dsp:sp modelId="{9F183550-B0FF-474F-9AE0-7E251BE6AE7D}">
      <dsp:nvSpPr>
        <dsp:cNvPr id="0" name=""/>
        <dsp:cNvSpPr/>
      </dsp:nvSpPr>
      <dsp:spPr>
        <a:xfrm rot="13500000">
          <a:off x="1814853" y="2997988"/>
          <a:ext cx="2151743" cy="670648"/>
        </a:xfrm>
        <a:prstGeom prst="leftArrow">
          <a:avLst>
            <a:gd name="adj1" fmla="val 60000"/>
            <a:gd name="adj2" fmla="val 50000"/>
          </a:avLst>
        </a:prstGeom>
        <a:solidFill>
          <a:schemeClr val="accent6">
            <a:shade val="90000"/>
            <a:hueOff val="-131085"/>
            <a:satOff val="1947"/>
            <a:lumOff val="722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FEC12A-1D66-4281-89C2-7F5D87949956}">
      <dsp:nvSpPr>
        <dsp:cNvPr id="0" name=""/>
        <dsp:cNvSpPr/>
      </dsp:nvSpPr>
      <dsp:spPr>
        <a:xfrm>
          <a:off x="1012222" y="1678359"/>
          <a:ext cx="2235493" cy="1788394"/>
        </a:xfrm>
        <a:prstGeom prst="roundRect">
          <a:avLst>
            <a:gd name="adj" fmla="val 10000"/>
          </a:avLst>
        </a:prstGeom>
        <a:solidFill>
          <a:schemeClr val="accent6">
            <a:alpha val="90000"/>
            <a:hueOff val="0"/>
            <a:satOff val="0"/>
            <a:lumOff val="0"/>
            <a:alphaOff val="-10000"/>
          </a:schemeClr>
        </a:solidFill>
        <a:ln>
          <a:noFill/>
        </a:ln>
        <a:effectLst>
          <a:outerShdw blurRad="39000" dist="25400" dir="5400000" rotWithShape="0">
            <a:schemeClr val="accent6">
              <a:alpha val="90000"/>
              <a:hueOff val="0"/>
              <a:satOff val="0"/>
              <a:lumOff val="0"/>
              <a:alphaOff val="-10000"/>
              <a:shade val="33000"/>
              <a:alpha val="83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4775" tIns="104775" rIns="104775" bIns="104775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500" kern="1200" dirty="0" smtClean="0">
              <a:solidFill>
                <a:srgbClr val="FFFF00"/>
              </a:solidFill>
            </a:rPr>
            <a:t>rabbit</a:t>
          </a:r>
          <a:endParaRPr lang="ru-RU" sz="5500" kern="1200" dirty="0">
            <a:solidFill>
              <a:srgbClr val="FFFF00"/>
            </a:solidFill>
          </a:endParaRPr>
        </a:p>
      </dsp:txBody>
      <dsp:txXfrm>
        <a:off x="1012222" y="1678359"/>
        <a:ext cx="2235493" cy="1788394"/>
      </dsp:txXfrm>
    </dsp:sp>
    <dsp:sp modelId="{829100FC-4758-4672-ABCC-72A6B7004C4C}">
      <dsp:nvSpPr>
        <dsp:cNvPr id="0" name=""/>
        <dsp:cNvSpPr/>
      </dsp:nvSpPr>
      <dsp:spPr>
        <a:xfrm rot="16200000">
          <a:off x="3496128" y="2301582"/>
          <a:ext cx="2151743" cy="670648"/>
        </a:xfrm>
        <a:prstGeom prst="leftArrow">
          <a:avLst>
            <a:gd name="adj1" fmla="val 60000"/>
            <a:gd name="adj2" fmla="val 50000"/>
          </a:avLst>
        </a:prstGeom>
        <a:solidFill>
          <a:schemeClr val="accent6">
            <a:shade val="90000"/>
            <a:hueOff val="-262171"/>
            <a:satOff val="3895"/>
            <a:lumOff val="14457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95C881-084D-41AB-8080-FCE1A8AA95A8}">
      <dsp:nvSpPr>
        <dsp:cNvPr id="0" name=""/>
        <dsp:cNvSpPr/>
      </dsp:nvSpPr>
      <dsp:spPr>
        <a:xfrm>
          <a:off x="3454253" y="666836"/>
          <a:ext cx="2235493" cy="1788394"/>
        </a:xfrm>
        <a:prstGeom prst="roundRect">
          <a:avLst>
            <a:gd name="adj" fmla="val 10000"/>
          </a:avLst>
        </a:prstGeom>
        <a:solidFill>
          <a:schemeClr val="accent6">
            <a:alpha val="90000"/>
            <a:hueOff val="0"/>
            <a:satOff val="0"/>
            <a:lumOff val="0"/>
            <a:alphaOff val="-20000"/>
          </a:schemeClr>
        </a:solidFill>
        <a:ln>
          <a:noFill/>
        </a:ln>
        <a:effectLst>
          <a:outerShdw blurRad="39000" dist="25400" dir="5400000" rotWithShape="0">
            <a:schemeClr val="accent6">
              <a:alpha val="90000"/>
              <a:hueOff val="0"/>
              <a:satOff val="0"/>
              <a:lumOff val="0"/>
              <a:alphaOff val="-20000"/>
              <a:shade val="33000"/>
              <a:alpha val="83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4775" tIns="104775" rIns="104775" bIns="104775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500" kern="1200" dirty="0" smtClean="0">
              <a:solidFill>
                <a:srgbClr val="FFFF00"/>
              </a:solidFill>
            </a:rPr>
            <a:t>apple</a:t>
          </a:r>
          <a:endParaRPr lang="ru-RU" sz="5500" kern="1200" dirty="0">
            <a:solidFill>
              <a:srgbClr val="FFFF00"/>
            </a:solidFill>
          </a:endParaRPr>
        </a:p>
      </dsp:txBody>
      <dsp:txXfrm>
        <a:off x="3454253" y="666836"/>
        <a:ext cx="2235493" cy="1788394"/>
      </dsp:txXfrm>
    </dsp:sp>
    <dsp:sp modelId="{66DE8D78-24FD-4A2F-A21B-902B2E5F6C3C}">
      <dsp:nvSpPr>
        <dsp:cNvPr id="0" name=""/>
        <dsp:cNvSpPr/>
      </dsp:nvSpPr>
      <dsp:spPr>
        <a:xfrm rot="18900000">
          <a:off x="5177402" y="2997988"/>
          <a:ext cx="2151743" cy="670648"/>
        </a:xfrm>
        <a:prstGeom prst="leftArrow">
          <a:avLst>
            <a:gd name="adj1" fmla="val 60000"/>
            <a:gd name="adj2" fmla="val 50000"/>
          </a:avLst>
        </a:prstGeom>
        <a:solidFill>
          <a:schemeClr val="accent6">
            <a:shade val="90000"/>
            <a:hueOff val="-393256"/>
            <a:satOff val="5842"/>
            <a:lumOff val="2168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ACADA9-2AA5-4C80-8AFD-BCDB36B424EE}">
      <dsp:nvSpPr>
        <dsp:cNvPr id="0" name=""/>
        <dsp:cNvSpPr/>
      </dsp:nvSpPr>
      <dsp:spPr>
        <a:xfrm>
          <a:off x="5896283" y="1678359"/>
          <a:ext cx="2235493" cy="1788394"/>
        </a:xfrm>
        <a:prstGeom prst="roundRect">
          <a:avLst>
            <a:gd name="adj" fmla="val 10000"/>
          </a:avLst>
        </a:prstGeom>
        <a:solidFill>
          <a:schemeClr val="accent6">
            <a:alpha val="90000"/>
            <a:hueOff val="0"/>
            <a:satOff val="0"/>
            <a:lumOff val="0"/>
            <a:alphaOff val="-30000"/>
          </a:schemeClr>
        </a:solidFill>
        <a:ln>
          <a:noFill/>
        </a:ln>
        <a:effectLst>
          <a:outerShdw blurRad="39000" dist="25400" dir="5400000" rotWithShape="0">
            <a:schemeClr val="accent6">
              <a:alpha val="90000"/>
              <a:hueOff val="0"/>
              <a:satOff val="0"/>
              <a:lumOff val="0"/>
              <a:alphaOff val="-30000"/>
              <a:shade val="33000"/>
              <a:alpha val="83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4775" tIns="104775" rIns="104775" bIns="104775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500" kern="1200" dirty="0" smtClean="0">
              <a:solidFill>
                <a:srgbClr val="FFFF00"/>
              </a:solidFill>
            </a:rPr>
            <a:t>fat</a:t>
          </a:r>
          <a:endParaRPr lang="ru-RU" sz="5500" kern="1200" dirty="0">
            <a:solidFill>
              <a:srgbClr val="FFFF00"/>
            </a:solidFill>
          </a:endParaRPr>
        </a:p>
      </dsp:txBody>
      <dsp:txXfrm>
        <a:off x="5896283" y="1678359"/>
        <a:ext cx="2235493" cy="1788394"/>
      </dsp:txXfrm>
    </dsp:sp>
    <dsp:sp modelId="{7FD405CE-EB34-4940-9662-F18B36ADE64F}">
      <dsp:nvSpPr>
        <dsp:cNvPr id="0" name=""/>
        <dsp:cNvSpPr/>
      </dsp:nvSpPr>
      <dsp:spPr>
        <a:xfrm>
          <a:off x="5873809" y="4679263"/>
          <a:ext cx="2151743" cy="670648"/>
        </a:xfrm>
        <a:prstGeom prst="leftArrow">
          <a:avLst>
            <a:gd name="adj1" fmla="val 60000"/>
            <a:gd name="adj2" fmla="val 50000"/>
          </a:avLst>
        </a:prstGeom>
        <a:solidFill>
          <a:schemeClr val="accent6">
            <a:shade val="90000"/>
            <a:hueOff val="-524341"/>
            <a:satOff val="7790"/>
            <a:lumOff val="28914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72E73A-D444-49BF-B90F-2A2341DD980F}">
      <dsp:nvSpPr>
        <dsp:cNvPr id="0" name=""/>
        <dsp:cNvSpPr/>
      </dsp:nvSpPr>
      <dsp:spPr>
        <a:xfrm>
          <a:off x="6907806" y="4120390"/>
          <a:ext cx="2235493" cy="1788394"/>
        </a:xfrm>
        <a:prstGeom prst="roundRect">
          <a:avLst>
            <a:gd name="adj" fmla="val 10000"/>
          </a:avLst>
        </a:prstGeom>
        <a:solidFill>
          <a:schemeClr val="accent6">
            <a:alpha val="90000"/>
            <a:hueOff val="0"/>
            <a:satOff val="0"/>
            <a:lumOff val="0"/>
            <a:alphaOff val="-40000"/>
          </a:schemeClr>
        </a:solidFill>
        <a:ln>
          <a:noFill/>
        </a:ln>
        <a:effectLst>
          <a:outerShdw blurRad="39000" dist="25400" dir="5400000" rotWithShape="0">
            <a:schemeClr val="accent6">
              <a:alpha val="90000"/>
              <a:hueOff val="0"/>
              <a:satOff val="0"/>
              <a:lumOff val="0"/>
              <a:alphaOff val="-40000"/>
              <a:shade val="33000"/>
              <a:alpha val="83000"/>
            </a:scheme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4775" tIns="104775" rIns="104775" bIns="104775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500" kern="1200" dirty="0" smtClean="0">
              <a:solidFill>
                <a:srgbClr val="FFFF00"/>
              </a:solidFill>
            </a:rPr>
            <a:t>jam</a:t>
          </a:r>
          <a:endParaRPr lang="ru-RU" sz="5500" kern="1200" dirty="0">
            <a:solidFill>
              <a:srgbClr val="FFFF00"/>
            </a:solidFill>
          </a:endParaRPr>
        </a:p>
      </dsp:txBody>
      <dsp:txXfrm>
        <a:off x="6907806" y="4120390"/>
        <a:ext cx="2235493" cy="17883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E525D5-BA00-40B4-A12A-F4E36AE3B913}" type="datetimeFigureOut">
              <a:rPr lang="ru-RU" smtClean="0"/>
              <a:pPr/>
              <a:t>17.11.2015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81AB1F-361E-472B-B2E5-C37FF42C9CF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81AB1F-361E-472B-B2E5-C37FF42C9CF6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141DE3BC-089B-4F63-A4F4-0815A173E706}" type="datetimeFigureOut">
              <a:rPr lang="ru-RU" smtClean="0"/>
              <a:pPr/>
              <a:t>17.11.2015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CE866FCA-4EC3-498F-9D00-F9F0DB9048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41DE3BC-089B-4F63-A4F4-0815A173E706}" type="datetimeFigureOut">
              <a:rPr lang="ru-RU" smtClean="0"/>
              <a:pPr/>
              <a:t>17.11.2015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E866FCA-4EC3-498F-9D00-F9F0DB9048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141DE3BC-089B-4F63-A4F4-0815A173E706}" type="datetimeFigureOut">
              <a:rPr lang="ru-RU" smtClean="0"/>
              <a:pPr/>
              <a:t>17.11.2015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CE866FCA-4EC3-498F-9D00-F9F0DB9048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41DE3BC-089B-4F63-A4F4-0815A173E706}" type="datetimeFigureOut">
              <a:rPr lang="ru-RU" smtClean="0"/>
              <a:pPr/>
              <a:t>17.11.2015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E866FCA-4EC3-498F-9D00-F9F0DB9048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41DE3BC-089B-4F63-A4F4-0815A173E706}" type="datetimeFigureOut">
              <a:rPr lang="ru-RU" smtClean="0"/>
              <a:pPr/>
              <a:t>17.11.2015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CE866FCA-4EC3-498F-9D00-F9F0DB9048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41DE3BC-089B-4F63-A4F4-0815A173E706}" type="datetimeFigureOut">
              <a:rPr lang="ru-RU" smtClean="0"/>
              <a:pPr/>
              <a:t>17.11.2015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E866FCA-4EC3-498F-9D00-F9F0DB9048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41DE3BC-089B-4F63-A4F4-0815A173E706}" type="datetimeFigureOut">
              <a:rPr lang="ru-RU" smtClean="0"/>
              <a:pPr/>
              <a:t>17.11.2015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E866FCA-4EC3-498F-9D00-F9F0DB9048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41DE3BC-089B-4F63-A4F4-0815A173E706}" type="datetimeFigureOut">
              <a:rPr lang="ru-RU" smtClean="0"/>
              <a:pPr/>
              <a:t>17.11.2015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E866FCA-4EC3-498F-9D00-F9F0DB9048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41DE3BC-089B-4F63-A4F4-0815A173E706}" type="datetimeFigureOut">
              <a:rPr lang="ru-RU" smtClean="0"/>
              <a:pPr/>
              <a:t>17.11.2015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E866FCA-4EC3-498F-9D00-F9F0DB9048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41DE3BC-089B-4F63-A4F4-0815A173E706}" type="datetimeFigureOut">
              <a:rPr lang="ru-RU" smtClean="0"/>
              <a:pPr/>
              <a:t>17.11.2015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E866FCA-4EC3-498F-9D00-F9F0DB9048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41DE3BC-089B-4F63-A4F4-0815A173E706}" type="datetimeFigureOut">
              <a:rPr lang="ru-RU" smtClean="0"/>
              <a:pPr/>
              <a:t>17.11.2015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E866FCA-4EC3-498F-9D00-F9F0DB9048C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141DE3BC-089B-4F63-A4F4-0815A173E706}" type="datetimeFigureOut">
              <a:rPr lang="ru-RU" smtClean="0"/>
              <a:pPr/>
              <a:t>17.11.2015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CE866FCA-4EC3-498F-9D00-F9F0DB9048C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Documents%20and%20Settings\Admin\&#1056;&#1072;&#1073;&#1086;&#1095;&#1080;&#1081;%20&#1089;&#1090;&#1086;&#1083;\&#1074;&#1095;&#1080;&#1090;&#1077;&#1083;&#1100;%20&#1088;&#1086;&#1082;&#1091;\home\CD%20Track%2064.mp3" TargetMode="Externa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3" Type="http://schemas.openxmlformats.org/officeDocument/2006/relationships/image" Target="../media/image4.gif"/><Relationship Id="rId7" Type="http://schemas.openxmlformats.org/officeDocument/2006/relationships/image" Target="../media/image8.gif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.xml"/><Relationship Id="rId6" Type="http://schemas.openxmlformats.org/officeDocument/2006/relationships/image" Target="../media/image7.gif"/><Relationship Id="rId5" Type="http://schemas.openxmlformats.org/officeDocument/2006/relationships/image" Target="../media/image6.gif"/><Relationship Id="rId4" Type="http://schemas.openxmlformats.org/officeDocument/2006/relationships/image" Target="../media/image5.gif"/><Relationship Id="rId9" Type="http://schemas.openxmlformats.org/officeDocument/2006/relationships/image" Target="../media/image10.gi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6000" dirty="0" smtClean="0">
                <a:solidFill>
                  <a:schemeClr val="bg1"/>
                </a:solidFill>
                <a:latin typeface="Arial Black" pitchFamily="34" charset="0"/>
              </a:rPr>
              <a:t>Home, sweet home</a:t>
            </a:r>
            <a:endParaRPr lang="ru-RU" sz="60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5389098" y="4214818"/>
            <a:ext cx="3429000" cy="989056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Book Antiqua" pitchFamily="18" charset="0"/>
              </a:rPr>
              <a:t> </a:t>
            </a:r>
            <a:r>
              <a:rPr lang="ru-RU" sz="1800" dirty="0" err="1" smtClean="0">
                <a:latin typeface="Book Antiqua" pitchFamily="18" charset="0"/>
              </a:rPr>
              <a:t>Підготувала</a:t>
            </a:r>
            <a:endParaRPr lang="ru-RU" sz="1800" dirty="0" smtClean="0">
              <a:latin typeface="Book Antiqua" pitchFamily="18" charset="0"/>
            </a:endParaRPr>
          </a:p>
          <a:p>
            <a:r>
              <a:rPr lang="ru-RU" sz="1800" dirty="0" smtClean="0">
                <a:latin typeface="Book Antiqua" pitchFamily="18" charset="0"/>
              </a:rPr>
              <a:t> </a:t>
            </a:r>
            <a:r>
              <a:rPr lang="ru-RU" sz="1800" dirty="0" err="1" smtClean="0">
                <a:latin typeface="Book Antiqua" pitchFamily="18" charset="0"/>
              </a:rPr>
              <a:t>вчитель</a:t>
            </a:r>
            <a:r>
              <a:rPr lang="ru-RU" sz="1800" dirty="0" smtClean="0">
                <a:latin typeface="Book Antiqua" pitchFamily="18" charset="0"/>
              </a:rPr>
              <a:t> </a:t>
            </a:r>
            <a:r>
              <a:rPr lang="ru-RU" sz="1800" dirty="0" err="1" smtClean="0">
                <a:latin typeface="Book Antiqua" pitchFamily="18" charset="0"/>
              </a:rPr>
              <a:t>англійської</a:t>
            </a:r>
            <a:r>
              <a:rPr lang="ru-RU" sz="1800" dirty="0" smtClean="0">
                <a:latin typeface="Book Antiqua" pitchFamily="18" charset="0"/>
              </a:rPr>
              <a:t> </a:t>
            </a:r>
            <a:r>
              <a:rPr lang="ru-RU" sz="1800" dirty="0" err="1" smtClean="0">
                <a:latin typeface="Book Antiqua" pitchFamily="18" charset="0"/>
              </a:rPr>
              <a:t>мови</a:t>
            </a:r>
            <a:r>
              <a:rPr lang="ru-RU" sz="1800" dirty="0" smtClean="0">
                <a:latin typeface="Book Antiqua" pitchFamily="18" charset="0"/>
              </a:rPr>
              <a:t> </a:t>
            </a:r>
            <a:r>
              <a:rPr lang="ru-RU" sz="1800" dirty="0" err="1" smtClean="0">
                <a:latin typeface="Book Antiqua" pitchFamily="18" charset="0"/>
              </a:rPr>
              <a:t>Приймак</a:t>
            </a:r>
            <a:r>
              <a:rPr lang="ru-RU" sz="1800" dirty="0" smtClean="0">
                <a:latin typeface="Book Antiqua" pitchFamily="18" charset="0"/>
              </a:rPr>
              <a:t> </a:t>
            </a:r>
            <a:r>
              <a:rPr lang="ru-RU" sz="1800" dirty="0" err="1" smtClean="0">
                <a:latin typeface="Book Antiqua" pitchFamily="18" charset="0"/>
              </a:rPr>
              <a:t>Ніна</a:t>
            </a:r>
            <a:r>
              <a:rPr lang="ru-RU" sz="1800" dirty="0" smtClean="0">
                <a:latin typeface="Book Antiqua" pitchFamily="18" charset="0"/>
              </a:rPr>
              <a:t> </a:t>
            </a:r>
            <a:r>
              <a:rPr lang="ru-RU" sz="1800" dirty="0" err="1" smtClean="0">
                <a:latin typeface="Book Antiqua" pitchFamily="18" charset="0"/>
              </a:rPr>
              <a:t>Василівна</a:t>
            </a:r>
            <a:endParaRPr lang="ru-RU" sz="1800" dirty="0">
              <a:latin typeface="Book Antiqua" pitchFamily="18" charset="0"/>
            </a:endParaRPr>
          </a:p>
        </p:txBody>
      </p:sp>
      <p:pic>
        <p:nvPicPr>
          <p:cNvPr id="4098" name="Picture 2" descr="D:\amimals\i4125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12486" r="12486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Listen and match </a:t>
            </a:r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571612"/>
            <a:ext cx="1571604" cy="213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000232" y="1643050"/>
            <a:ext cx="1466850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071934" y="1571612"/>
            <a:ext cx="1714512" cy="206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15074" y="1643051"/>
            <a:ext cx="1571635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Прямоугольник 8"/>
          <p:cNvSpPr/>
          <p:nvPr/>
        </p:nvSpPr>
        <p:spPr>
          <a:xfrm>
            <a:off x="214282" y="5286388"/>
            <a:ext cx="142876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Arial Black" pitchFamily="34" charset="0"/>
              </a:rPr>
              <a:t>Max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285984" y="5286388"/>
            <a:ext cx="1500198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chemeClr val="tx1"/>
                </a:solidFill>
                <a:latin typeface="Arial Black" pitchFamily="34" charset="0"/>
              </a:rPr>
              <a:t>Sara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286248" y="5286388"/>
            <a:ext cx="1571636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  <a:latin typeface="Arial Black" pitchFamily="34" charset="0"/>
              </a:rPr>
              <a:t>Julia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215074" y="5286388"/>
            <a:ext cx="142876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  <a:latin typeface="Arial Black" pitchFamily="34" charset="0"/>
              </a:rPr>
              <a:t>Luke</a:t>
            </a:r>
          </a:p>
        </p:txBody>
      </p:sp>
      <p:pic>
        <p:nvPicPr>
          <p:cNvPr id="13" name="CD Track 64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8" cstate="print"/>
          <a:stretch>
            <a:fillRect/>
          </a:stretch>
        </p:blipFill>
        <p:spPr>
          <a:xfrm>
            <a:off x="714348" y="57148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55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0 L -0.00312 -0.2219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-1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47 -0.075 L -0.22795 -0.22199 " pathEditMode="relative" ptsTypes="AA"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09 -0.075 L -0.21059 -0.23241 " pathEditMode="relative" ptsTypes="AA">
                                      <p:cBhvr>
                                        <p:cTn id="1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61 -0.075 L 0.42796 -0.23241 " pathEditMode="relative" ptsTypes="AA">
                                      <p:cBhvr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homework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4000" b="1" dirty="0" smtClean="0">
                <a:latin typeface="Arial Black" pitchFamily="34" charset="0"/>
              </a:rPr>
              <a:t>EX</a:t>
            </a:r>
            <a:r>
              <a:rPr lang="uk-UA" sz="4000" b="1" dirty="0" smtClean="0">
                <a:latin typeface="Arial Black" pitchFamily="34" charset="0"/>
              </a:rPr>
              <a:t>.4  </a:t>
            </a:r>
            <a:r>
              <a:rPr lang="en-US" sz="4000" b="1" dirty="0" smtClean="0">
                <a:latin typeface="Arial Black" pitchFamily="34" charset="0"/>
              </a:rPr>
              <a:t>p</a:t>
            </a:r>
            <a:r>
              <a:rPr lang="uk-UA" sz="4000" b="1" dirty="0" smtClean="0">
                <a:latin typeface="Arial Black" pitchFamily="34" charset="0"/>
              </a:rPr>
              <a:t>.85</a:t>
            </a:r>
            <a:endParaRPr lang="ru-RU" sz="4000" b="1" dirty="0" smtClean="0">
              <a:latin typeface="Arial Black" pitchFamily="34" charset="0"/>
            </a:endParaRPr>
          </a:p>
          <a:p>
            <a:endParaRPr lang="ru-RU" sz="4000" b="1" dirty="0">
              <a:latin typeface="Arial Black" pitchFamily="34" charset="0"/>
            </a:endParaRPr>
          </a:p>
        </p:txBody>
      </p:sp>
      <p:pic>
        <p:nvPicPr>
          <p:cNvPr id="2050" name="Picture 2" descr="I:\47B_anpencil4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72198" y="4786322"/>
            <a:ext cx="2214578" cy="14287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Make some puzzle</a:t>
            </a:r>
            <a:endParaRPr lang="ru-RU" dirty="0"/>
          </a:p>
        </p:txBody>
      </p:sp>
      <p:pic>
        <p:nvPicPr>
          <p:cNvPr id="3074" name="Picture 2" descr="D:\amimals\beginnerspattern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609725"/>
            <a:ext cx="6786609" cy="48466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Love </a:t>
            </a:r>
            <a:r>
              <a:rPr lang="en-US" dirty="0" err="1" smtClean="0"/>
              <a:t>ukraine</a:t>
            </a:r>
            <a:endParaRPr lang="ru-RU" dirty="0"/>
          </a:p>
        </p:txBody>
      </p:sp>
      <p:pic>
        <p:nvPicPr>
          <p:cNvPr id="1026" name="Picture 2" descr="I:\images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2214554"/>
            <a:ext cx="6357982" cy="37147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357158" y="0"/>
          <a:ext cx="8286808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785917" y="2857500"/>
            <a:ext cx="114300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600" dirty="0">
                <a:solidFill>
                  <a:srgbClr val="FF0000"/>
                </a:solidFill>
                <a:latin typeface="+mj-lt"/>
              </a:rPr>
              <a:t>[ </a:t>
            </a:r>
            <a:r>
              <a:rPr lang="en-US" sz="3600" dirty="0" err="1">
                <a:solidFill>
                  <a:srgbClr val="FF0000"/>
                </a:solidFill>
                <a:latin typeface="+mj-lt"/>
              </a:rPr>
              <a:t>i</a:t>
            </a:r>
            <a:r>
              <a:rPr lang="en-US" sz="3600" dirty="0">
                <a:solidFill>
                  <a:srgbClr val="FF0000"/>
                </a:solidFill>
                <a:latin typeface="+mj-lt"/>
              </a:rPr>
              <a:t>:]</a:t>
            </a:r>
            <a:endParaRPr lang="ru-RU" sz="3600" dirty="0">
              <a:solidFill>
                <a:srgbClr val="FF0000"/>
              </a:solidFill>
              <a:latin typeface="+mj-lt"/>
            </a:endParaRPr>
          </a:p>
        </p:txBody>
      </p:sp>
    </p:spTree>
  </p:cSld>
  <p:clrMapOvr>
    <a:masterClrMapping/>
  </p:clrMapOvr>
  <p:transition advClick="0" advTm="20875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0" y="0"/>
          <a:ext cx="9144000" cy="6572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advClick="0" advTm="21297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advClick="0" advTm="21485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Новая папка\Мои рисунки\english\6CB_september124.g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68" y="214290"/>
            <a:ext cx="4990260" cy="6032511"/>
          </a:xfrm>
          <a:prstGeom prst="rect">
            <a:avLst/>
          </a:prstGeom>
          <a:noFill/>
        </p:spPr>
      </p:pic>
      <p:sp>
        <p:nvSpPr>
          <p:cNvPr id="5" name="Овальная выноска 4"/>
          <p:cNvSpPr/>
          <p:nvPr/>
        </p:nvSpPr>
        <p:spPr>
          <a:xfrm>
            <a:off x="0" y="428604"/>
            <a:ext cx="3786182" cy="2857520"/>
          </a:xfrm>
          <a:prstGeom prst="wedgeEllipseCallout">
            <a:avLst>
              <a:gd name="adj1" fmla="val 122712"/>
              <a:gd name="adj2" fmla="val 1174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Arial Black" pitchFamily="34" charset="0"/>
              </a:rPr>
              <a:t>I can’t see  anything. What is this?</a:t>
            </a:r>
            <a:endParaRPr lang="ru-RU" sz="3600" b="1" dirty="0">
              <a:solidFill>
                <a:schemeClr val="tx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 read and find mistake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0" y="1609416"/>
            <a:ext cx="8286776" cy="484632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en-US" sz="3600" dirty="0" smtClean="0">
                <a:latin typeface="Arial Black" pitchFamily="34" charset="0"/>
              </a:rPr>
              <a:t>The girl usually have supper at 7 o’clock.</a:t>
            </a:r>
          </a:p>
          <a:p>
            <a:r>
              <a:rPr lang="en-US" sz="3600" dirty="0" smtClean="0">
                <a:latin typeface="Arial Black" pitchFamily="34" charset="0"/>
              </a:rPr>
              <a:t>We always helps mother</a:t>
            </a:r>
          </a:p>
          <a:p>
            <a:r>
              <a:rPr lang="en-US" sz="3600" dirty="0" smtClean="0">
                <a:latin typeface="Arial Black" pitchFamily="34" charset="0"/>
              </a:rPr>
              <a:t>My grandmother cook every day.</a:t>
            </a:r>
          </a:p>
          <a:p>
            <a:r>
              <a:rPr lang="en-US" sz="3600" dirty="0" smtClean="0">
                <a:latin typeface="Arial Black" pitchFamily="34" charset="0"/>
              </a:rPr>
              <a:t>Father play   cricket</a:t>
            </a:r>
          </a:p>
          <a:p>
            <a:r>
              <a:rPr lang="en-US" sz="3600" dirty="0" smtClean="0">
                <a:latin typeface="Arial Black" pitchFamily="34" charset="0"/>
              </a:rPr>
              <a:t>The children eats soup</a:t>
            </a:r>
          </a:p>
          <a:p>
            <a:r>
              <a:rPr lang="en-US" sz="3600" dirty="0" smtClean="0">
                <a:latin typeface="Arial Black" pitchFamily="34" charset="0"/>
              </a:rPr>
              <a:t>This boy usually watch    TV</a:t>
            </a:r>
          </a:p>
          <a:p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357686" y="1500174"/>
            <a:ext cx="1214446" cy="7143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latin typeface="Arial Black" pitchFamily="34" charset="0"/>
              </a:rPr>
              <a:t>has</a:t>
            </a:r>
            <a:endParaRPr lang="ru-RU" sz="28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143240" y="2500306"/>
            <a:ext cx="1357322" cy="71438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latin typeface="Arial Black" pitchFamily="34" charset="0"/>
              </a:rPr>
              <a:t>help</a:t>
            </a:r>
            <a:endParaRPr lang="ru-RU" sz="28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572000" y="3143248"/>
            <a:ext cx="1428760" cy="64294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latin typeface="Arial Black" pitchFamily="34" charset="0"/>
              </a:rPr>
              <a:t>cooks</a:t>
            </a:r>
            <a:endParaRPr lang="ru-RU" sz="28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143108" y="4143380"/>
            <a:ext cx="1285884" cy="64294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latin typeface="Arial Black" pitchFamily="34" charset="0"/>
              </a:rPr>
              <a:t>plays</a:t>
            </a:r>
            <a:endParaRPr lang="ru-RU" sz="28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571868" y="4857760"/>
            <a:ext cx="1285884" cy="50006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latin typeface="Arial Black" pitchFamily="34" charset="0"/>
              </a:rPr>
              <a:t>eat</a:t>
            </a:r>
            <a:endParaRPr lang="ru-RU" sz="28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572000" y="5357826"/>
            <a:ext cx="2000264" cy="50006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Arial Black" pitchFamily="34" charset="0"/>
              </a:rPr>
              <a:t>watches</a:t>
            </a:r>
            <a:endParaRPr lang="ru-RU" sz="2800" b="1" dirty="0">
              <a:solidFill>
                <a:schemeClr val="tx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381000"/>
            <a:ext cx="8253413" cy="685800"/>
          </a:xfrm>
        </p:spPr>
        <p:txBody>
          <a:bodyPr/>
          <a:lstStyle/>
          <a:p>
            <a:pPr>
              <a:defRPr/>
            </a:pPr>
            <a:r>
              <a:rPr lang="en-US" sz="3200" dirty="0" smtClean="0">
                <a:solidFill>
                  <a:schemeClr val="bg1">
                    <a:lumMod val="20000"/>
                    <a:lumOff val="80000"/>
                  </a:schemeClr>
                </a:solidFill>
              </a:rPr>
              <a:t>Can you  pass me my juice, please?</a:t>
            </a:r>
            <a:endParaRPr lang="ru-RU" sz="3200" dirty="0">
              <a:solidFill>
                <a:schemeClr val="bg1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25603" name="Picture 3" descr="G:\Games\Анимации\дети\cdc6d7df1ffb952cc44a251a4c6e192c.gif"/>
          <p:cNvPicPr>
            <a:picLocks noChangeAspect="1" noChangeArrowheads="1" noCrop="1"/>
          </p:cNvPicPr>
          <p:nvPr/>
        </p:nvPicPr>
        <p:blipFill>
          <a:blip r:embed="rId3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2000250" y="1143000"/>
            <a:ext cx="6429375" cy="532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4" descr="G:\Games\Анимации\дети\cdc6d7df1ffb952cc44a251a4c6e192c.gif"/>
          <p:cNvPicPr>
            <a:picLocks noChangeAspect="1" noChangeArrowheads="1" noCrop="1"/>
          </p:cNvPicPr>
          <p:nvPr/>
        </p:nvPicPr>
        <p:blipFill>
          <a:blip r:embed="rId3" cstate="print">
            <a:lum bright="70000" contrast="-70000"/>
          </a:blip>
          <a:srcRect/>
          <a:stretch>
            <a:fillRect/>
          </a:stretch>
        </p:blipFill>
        <p:spPr bwMode="auto">
          <a:xfrm flipH="1">
            <a:off x="428625" y="1214438"/>
            <a:ext cx="6215063" cy="564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5" name="Прямоугольник 6"/>
          <p:cNvSpPr>
            <a:spLocks noChangeArrowheads="1"/>
          </p:cNvSpPr>
          <p:nvPr/>
        </p:nvSpPr>
        <p:spPr bwMode="auto">
          <a:xfrm>
            <a:off x="1643063" y="3214688"/>
            <a:ext cx="5214937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>
                <a:latin typeface="Comic Sans MS" pitchFamily="66" charset="0"/>
              </a:rPr>
              <a:t>A : Pass me ….. , please.</a:t>
            </a:r>
          </a:p>
          <a:p>
            <a:r>
              <a:rPr lang="en-US" sz="3200">
                <a:latin typeface="Comic Sans MS" pitchFamily="66" charset="0"/>
              </a:rPr>
              <a:t>B : Here you are.</a:t>
            </a:r>
          </a:p>
          <a:p>
            <a:r>
              <a:rPr lang="en-US" sz="3200">
                <a:latin typeface="Comic Sans MS" pitchFamily="66" charset="0"/>
              </a:rPr>
              <a:t>A : Thank you.</a:t>
            </a:r>
            <a:endParaRPr lang="ru-RU" sz="3200">
              <a:latin typeface="Comic Sans MS" pitchFamily="66" charset="0"/>
            </a:endParaRPr>
          </a:p>
        </p:txBody>
      </p:sp>
      <p:pic>
        <p:nvPicPr>
          <p:cNvPr id="25606" name="Picture 5" descr="G:\Games\Анимации\еда напитки\55636--12782403-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43688" y="1643063"/>
            <a:ext cx="2147887" cy="192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7" name="Picture 6" descr="G:\Games\Анимации\еда напитки\drink19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313" y="1785938"/>
            <a:ext cx="1619250" cy="217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8" name="Picture 7" descr="G:\Games\Анимации\еда напитки\eda04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72188" y="4286250"/>
            <a:ext cx="2486025" cy="183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9" name="Picture 8" descr="G:\Games\Анимации\еда напитки\eda54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flipH="1">
            <a:off x="0" y="4522788"/>
            <a:ext cx="2214563" cy="2335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10" name="Picture 9" descr="G:\Games\Анимации\еда напитки\1b0d8bf14a72a95d764ad82cd7237be2.gif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643313" y="4857750"/>
            <a:ext cx="1860550" cy="169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11" name="Picture 10" descr="G:\Games\Анимации\еда напитки\eda48.gif"/>
          <p:cNvPicPr>
            <a:picLocks noChangeAspect="1" noChangeArrowheads="1" noCrop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14688" y="1357313"/>
            <a:ext cx="2068512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12" name="Овал 13"/>
          <p:cNvSpPr>
            <a:spLocks noChangeArrowheads="1"/>
          </p:cNvSpPr>
          <p:nvPr/>
        </p:nvSpPr>
        <p:spPr bwMode="auto">
          <a:xfrm>
            <a:off x="285750" y="3857625"/>
            <a:ext cx="571500" cy="571500"/>
          </a:xfrm>
          <a:prstGeom prst="ellipse">
            <a:avLst/>
          </a:prstGeom>
          <a:solidFill>
            <a:srgbClr val="FFFF9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0" hangingPunct="0"/>
            <a:r>
              <a:rPr lang="en-US" sz="2400" b="1">
                <a:solidFill>
                  <a:srgbClr val="008000"/>
                </a:solidFill>
              </a:rPr>
              <a:t>1</a:t>
            </a:r>
            <a:endParaRPr lang="ru-RU" sz="2400" b="1">
              <a:solidFill>
                <a:srgbClr val="008000"/>
              </a:solidFill>
            </a:endParaRPr>
          </a:p>
        </p:txBody>
      </p:sp>
      <p:sp>
        <p:nvSpPr>
          <p:cNvPr id="25613" name="Овал 14"/>
          <p:cNvSpPr>
            <a:spLocks noChangeArrowheads="1"/>
          </p:cNvSpPr>
          <p:nvPr/>
        </p:nvSpPr>
        <p:spPr bwMode="auto">
          <a:xfrm>
            <a:off x="5143500" y="2357438"/>
            <a:ext cx="571500" cy="571500"/>
          </a:xfrm>
          <a:prstGeom prst="ellipse">
            <a:avLst/>
          </a:prstGeom>
          <a:solidFill>
            <a:srgbClr val="FFFF9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0" hangingPunct="0"/>
            <a:r>
              <a:rPr lang="en-US" sz="2400" b="1">
                <a:solidFill>
                  <a:srgbClr val="008000"/>
                </a:solidFill>
              </a:rPr>
              <a:t>2</a:t>
            </a:r>
            <a:endParaRPr lang="ru-RU" sz="2400" b="1">
              <a:solidFill>
                <a:srgbClr val="008000"/>
              </a:solidFill>
            </a:endParaRPr>
          </a:p>
        </p:txBody>
      </p:sp>
      <p:sp>
        <p:nvSpPr>
          <p:cNvPr id="25614" name="Овал 15"/>
          <p:cNvSpPr>
            <a:spLocks noChangeArrowheads="1"/>
          </p:cNvSpPr>
          <p:nvPr/>
        </p:nvSpPr>
        <p:spPr bwMode="auto">
          <a:xfrm>
            <a:off x="7000875" y="3286125"/>
            <a:ext cx="571500" cy="571500"/>
          </a:xfrm>
          <a:prstGeom prst="ellipse">
            <a:avLst/>
          </a:prstGeom>
          <a:solidFill>
            <a:srgbClr val="FFFF9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0" hangingPunct="0"/>
            <a:r>
              <a:rPr lang="en-US" sz="2400" b="1">
                <a:solidFill>
                  <a:srgbClr val="008000"/>
                </a:solidFill>
              </a:rPr>
              <a:t>3</a:t>
            </a:r>
            <a:endParaRPr lang="ru-RU" sz="2400" b="1">
              <a:solidFill>
                <a:srgbClr val="008000"/>
              </a:solidFill>
            </a:endParaRPr>
          </a:p>
        </p:txBody>
      </p:sp>
      <p:sp>
        <p:nvSpPr>
          <p:cNvPr id="25615" name="Овал 16"/>
          <p:cNvSpPr>
            <a:spLocks noChangeArrowheads="1"/>
          </p:cNvSpPr>
          <p:nvPr/>
        </p:nvSpPr>
        <p:spPr bwMode="auto">
          <a:xfrm>
            <a:off x="6143625" y="4143375"/>
            <a:ext cx="571500" cy="571500"/>
          </a:xfrm>
          <a:prstGeom prst="ellipse">
            <a:avLst/>
          </a:prstGeom>
          <a:solidFill>
            <a:srgbClr val="FFFF9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0" hangingPunct="0"/>
            <a:r>
              <a:rPr lang="en-US" sz="2400" b="1">
                <a:solidFill>
                  <a:srgbClr val="008000"/>
                </a:solidFill>
              </a:rPr>
              <a:t>4</a:t>
            </a:r>
            <a:endParaRPr lang="ru-RU" sz="2400" b="1">
              <a:solidFill>
                <a:srgbClr val="008000"/>
              </a:solidFill>
            </a:endParaRPr>
          </a:p>
        </p:txBody>
      </p:sp>
      <p:sp>
        <p:nvSpPr>
          <p:cNvPr id="25616" name="Овал 17"/>
          <p:cNvSpPr>
            <a:spLocks noChangeArrowheads="1"/>
          </p:cNvSpPr>
          <p:nvPr/>
        </p:nvSpPr>
        <p:spPr bwMode="auto">
          <a:xfrm>
            <a:off x="5429250" y="5786438"/>
            <a:ext cx="571500" cy="571500"/>
          </a:xfrm>
          <a:prstGeom prst="ellipse">
            <a:avLst/>
          </a:prstGeom>
          <a:solidFill>
            <a:srgbClr val="FFFF9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0" hangingPunct="0"/>
            <a:r>
              <a:rPr lang="en-US" sz="2400" b="1">
                <a:solidFill>
                  <a:srgbClr val="008000"/>
                </a:solidFill>
              </a:rPr>
              <a:t>5</a:t>
            </a:r>
            <a:endParaRPr lang="ru-RU" sz="2400" b="1">
              <a:solidFill>
                <a:srgbClr val="008000"/>
              </a:solidFill>
            </a:endParaRPr>
          </a:p>
        </p:txBody>
      </p:sp>
      <p:sp>
        <p:nvSpPr>
          <p:cNvPr id="25617" name="Овал 18"/>
          <p:cNvSpPr>
            <a:spLocks noChangeArrowheads="1"/>
          </p:cNvSpPr>
          <p:nvPr/>
        </p:nvSpPr>
        <p:spPr bwMode="auto">
          <a:xfrm>
            <a:off x="2500313" y="5786438"/>
            <a:ext cx="571500" cy="571500"/>
          </a:xfrm>
          <a:prstGeom prst="ellipse">
            <a:avLst/>
          </a:prstGeom>
          <a:solidFill>
            <a:srgbClr val="FFFF9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0" hangingPunct="0"/>
            <a:r>
              <a:rPr lang="en-US" sz="2400" b="1">
                <a:solidFill>
                  <a:srgbClr val="008000"/>
                </a:solidFill>
              </a:rPr>
              <a:t>6</a:t>
            </a:r>
            <a:endParaRPr lang="ru-RU" sz="2400" b="1">
              <a:solidFill>
                <a:srgbClr val="008000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 advClick="0" advTm="2125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>
          <a:xfrm>
            <a:off x="571472" y="285750"/>
            <a:ext cx="6924703" cy="68580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solidFill>
                  <a:srgbClr val="FFFF00"/>
                </a:solidFill>
              </a:rPr>
              <a:t>Choose the right column</a:t>
            </a:r>
            <a:endParaRPr lang="ru-RU" dirty="0" smtClean="0">
              <a:solidFill>
                <a:srgbClr val="FFFF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14281" y="1397000"/>
          <a:ext cx="7929618" cy="47466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3206"/>
                <a:gridCol w="2643206"/>
                <a:gridCol w="2643206"/>
              </a:tblGrid>
              <a:tr h="791107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ru-RU" sz="4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>
                          <a:solidFill>
                            <a:schemeClr val="tx1"/>
                          </a:solidFill>
                        </a:rPr>
                        <a:t>an</a:t>
                      </a:r>
                      <a:endParaRPr lang="ru-RU" sz="4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smtClean="0">
                          <a:solidFill>
                            <a:schemeClr val="tx1"/>
                          </a:solidFill>
                        </a:rPr>
                        <a:t>some</a:t>
                      </a:r>
                      <a:endParaRPr lang="ru-RU" sz="40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79110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9110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9110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9110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9110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custDataLst>
      <p:tags r:id="rId1"/>
    </p:custDataLst>
  </p:cSld>
  <p:clrMapOvr>
    <a:masterClrMapping/>
  </p:clrMapOvr>
  <p:transition advClick="0" advTm="24563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242048" cy="928670"/>
          </a:xfrm>
        </p:spPr>
        <p:txBody>
          <a:bodyPr/>
          <a:lstStyle/>
          <a:p>
            <a:pPr algn="ctr"/>
            <a:r>
              <a:rPr lang="en-US" dirty="0" smtClean="0"/>
              <a:t>Let’s Talk a little</a:t>
            </a:r>
            <a:endParaRPr lang="ru-RU" dirty="0"/>
          </a:p>
        </p:txBody>
      </p:sp>
      <p:pic>
        <p:nvPicPr>
          <p:cNvPr id="3" name="Picture 2" descr="G:\Games\Анимации\Мультяшки. Сказки\a33e8568472d4c07a1526cbdd4693bc9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85926"/>
            <a:ext cx="3214710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D:\amimals\7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16" y="2928934"/>
            <a:ext cx="2285984" cy="3643338"/>
          </a:xfrm>
          <a:prstGeom prst="rect">
            <a:avLst/>
          </a:prstGeom>
          <a:noFill/>
        </p:spPr>
      </p:pic>
      <p:sp>
        <p:nvSpPr>
          <p:cNvPr id="5" name="Овальная выноска 4"/>
          <p:cNvSpPr/>
          <p:nvPr/>
        </p:nvSpPr>
        <p:spPr>
          <a:xfrm>
            <a:off x="3214678" y="1000108"/>
            <a:ext cx="4214842" cy="1827094"/>
          </a:xfrm>
          <a:prstGeom prst="wedgeEllipseCallout">
            <a:avLst>
              <a:gd name="adj1" fmla="val -65985"/>
              <a:gd name="adj2" fmla="val 6894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latin typeface="Arial Black" pitchFamily="34" charset="0"/>
              </a:rPr>
              <a:t>What is your </a:t>
            </a:r>
            <a:r>
              <a:rPr lang="en-US" sz="2800" dirty="0" err="1" smtClean="0">
                <a:solidFill>
                  <a:schemeClr val="tx1"/>
                </a:solidFill>
                <a:latin typeface="Arial Black" pitchFamily="34" charset="0"/>
              </a:rPr>
              <a:t>favourite</a:t>
            </a:r>
            <a:r>
              <a:rPr lang="en-US" sz="2800" dirty="0" smtClean="0">
                <a:solidFill>
                  <a:schemeClr val="tx1"/>
                </a:solidFill>
                <a:latin typeface="Arial Black" pitchFamily="34" charset="0"/>
              </a:rPr>
              <a:t> cartoon?</a:t>
            </a:r>
            <a:endParaRPr lang="ru-RU" sz="28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3286116" y="4143380"/>
            <a:ext cx="3143272" cy="1428760"/>
          </a:xfrm>
          <a:prstGeom prst="wedgeRoundRectCallout">
            <a:avLst>
              <a:gd name="adj1" fmla="val 93020"/>
              <a:gd name="adj2" fmla="val -8770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latin typeface="Arial Black" pitchFamily="34" charset="0"/>
              </a:rPr>
              <a:t>My </a:t>
            </a:r>
            <a:r>
              <a:rPr lang="en-US" sz="2800" dirty="0" err="1" smtClean="0">
                <a:solidFill>
                  <a:schemeClr val="tx1"/>
                </a:solidFill>
                <a:latin typeface="Arial Black" pitchFamily="34" charset="0"/>
              </a:rPr>
              <a:t>favourite</a:t>
            </a:r>
            <a:r>
              <a:rPr lang="en-US" sz="2800" dirty="0" smtClean="0">
                <a:solidFill>
                  <a:schemeClr val="tx1"/>
                </a:solidFill>
                <a:latin typeface="Arial Black" pitchFamily="34" charset="0"/>
              </a:rPr>
              <a:t> cartoon is…</a:t>
            </a:r>
            <a:endParaRPr lang="ru-RU" sz="2800" dirty="0">
              <a:solidFill>
                <a:schemeClr val="tx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217</TotalTime>
  <Words>163</Words>
  <Application>Microsoft Office PowerPoint</Application>
  <PresentationFormat>Экран (4:3)</PresentationFormat>
  <Paragraphs>67</Paragraphs>
  <Slides>13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Изящная</vt:lpstr>
      <vt:lpstr>Home, sweet home</vt:lpstr>
      <vt:lpstr>Слайд 2</vt:lpstr>
      <vt:lpstr>Слайд 3</vt:lpstr>
      <vt:lpstr>Слайд 4</vt:lpstr>
      <vt:lpstr>Слайд 5</vt:lpstr>
      <vt:lpstr> read and find mistake</vt:lpstr>
      <vt:lpstr>Can you  pass me my juice, please?</vt:lpstr>
      <vt:lpstr>Choose the right column</vt:lpstr>
      <vt:lpstr>Let’s Talk a little</vt:lpstr>
      <vt:lpstr>Listen and match </vt:lpstr>
      <vt:lpstr>homework</vt:lpstr>
      <vt:lpstr>Make some puzzle</vt:lpstr>
      <vt:lpstr>Love ukraine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Home, sweet home</dc:title>
  <dc:creator>Admin</dc:creator>
  <cp:lastModifiedBy>Admin</cp:lastModifiedBy>
  <cp:revision>25</cp:revision>
  <dcterms:created xsi:type="dcterms:W3CDTF">2015-11-04T16:34:26Z</dcterms:created>
  <dcterms:modified xsi:type="dcterms:W3CDTF">2015-11-16T21:29:09Z</dcterms:modified>
</cp:coreProperties>
</file>