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3E3C2-A77C-4F82-88FE-9622BB8B467D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F9CA1-4337-450D-8CAE-9757C43671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4357694"/>
            <a:ext cx="8429684" cy="566738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Arial Black" pitchFamily="34" charset="0"/>
              </a:rPr>
              <a:t>T</a:t>
            </a:r>
            <a:r>
              <a:rPr lang="en-US" dirty="0" smtClean="0">
                <a:latin typeface="Arial Black" pitchFamily="34" charset="0"/>
              </a:rPr>
              <a:t>he refrigerator/ freezer door is open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285720" y="5000636"/>
            <a:ext cx="8501122" cy="1571636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Arial Black" pitchFamily="34" charset="0"/>
              </a:rPr>
              <a:t>The oven/ dishwasher doesn’t have the door</a:t>
            </a:r>
          </a:p>
          <a:p>
            <a:r>
              <a:rPr lang="en-US" sz="2000" dirty="0" smtClean="0">
                <a:latin typeface="Arial Black" pitchFamily="34" charset="0"/>
              </a:rPr>
              <a:t>The stove/ microwave is too hot</a:t>
            </a:r>
          </a:p>
          <a:p>
            <a:r>
              <a:rPr lang="en-US" sz="2000" dirty="0" smtClean="0">
                <a:latin typeface="Arial Black" pitchFamily="34" charset="0"/>
              </a:rPr>
              <a:t>There are too much water in  the dishwasher/ sink</a:t>
            </a:r>
          </a:p>
          <a:p>
            <a:r>
              <a:rPr lang="en-US" sz="2000" dirty="0" smtClean="0">
                <a:latin typeface="Arial Black" pitchFamily="34" charset="0"/>
              </a:rPr>
              <a:t>The pot/ pan is on the floor</a:t>
            </a:r>
          </a:p>
          <a:p>
            <a:endParaRPr lang="ru-RU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9867" r="9867"/>
          <a:stretch>
            <a:fillRect/>
          </a:stretch>
        </p:blipFill>
        <p:spPr bwMode="auto">
          <a:xfrm>
            <a:off x="0" y="0"/>
            <a:ext cx="914400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928662" y="4857760"/>
            <a:ext cx="16430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85918" y="5286388"/>
            <a:ext cx="157163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00100" y="5715016"/>
            <a:ext cx="7143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15140" y="6072206"/>
            <a:ext cx="64294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571604" y="6429396"/>
            <a:ext cx="50006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lum bright="-30000" contrast="20000"/>
          </a:blip>
          <a:srcRect/>
          <a:stretch>
            <a:fillRect/>
          </a:stretch>
        </p:blipFill>
        <p:spPr bwMode="auto">
          <a:xfrm>
            <a:off x="0" y="785794"/>
            <a:ext cx="9144000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214818"/>
            <a:ext cx="5486400" cy="115252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Arial Black" pitchFamily="34" charset="0"/>
              </a:rPr>
              <a:t>Preheat oven</a:t>
            </a:r>
            <a:r>
              <a:rPr lang="ru-RU" sz="2800" dirty="0" smtClean="0">
                <a:latin typeface="Arial Black" pitchFamily="34" charset="0"/>
              </a:rPr>
              <a:t/>
            </a:r>
            <a:br>
              <a:rPr lang="ru-RU" sz="2800" dirty="0" smtClean="0">
                <a:latin typeface="Arial Black" pitchFamily="34" charset="0"/>
              </a:rPr>
            </a:b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238" r="12238"/>
          <a:stretch>
            <a:fillRect/>
          </a:stretch>
        </p:blipFill>
        <p:spPr bwMode="auto">
          <a:xfrm>
            <a:off x="1571604" y="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0" y="0"/>
            <a:ext cx="9229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20000"/>
          </a:blip>
          <a:srcRect/>
          <a:stretch>
            <a:fillRect/>
          </a:stretch>
        </p:blipFill>
        <p:spPr bwMode="auto">
          <a:xfrm>
            <a:off x="1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43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The refrigerator/ freezer door is open</vt:lpstr>
      <vt:lpstr>Слайд 2</vt:lpstr>
      <vt:lpstr>Preheat oven 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The refrigerator/ freezer door is open</dc:title>
  <dc:creator>Admin</dc:creator>
  <cp:lastModifiedBy>Admin</cp:lastModifiedBy>
  <cp:revision>18</cp:revision>
  <dcterms:created xsi:type="dcterms:W3CDTF">2015-11-05T19:45:26Z</dcterms:created>
  <dcterms:modified xsi:type="dcterms:W3CDTF">2015-11-05T22:38:38Z</dcterms:modified>
</cp:coreProperties>
</file>