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79" r:id="rId4"/>
    <p:sldId id="258" r:id="rId5"/>
    <p:sldId id="260" r:id="rId6"/>
    <p:sldId id="261" r:id="rId7"/>
    <p:sldId id="262" r:id="rId8"/>
    <p:sldId id="263" r:id="rId9"/>
    <p:sldId id="265" r:id="rId10"/>
    <p:sldId id="266" r:id="rId11"/>
    <p:sldId id="267" r:id="rId12"/>
    <p:sldId id="268" r:id="rId13"/>
    <p:sldId id="285" r:id="rId14"/>
    <p:sldId id="286" r:id="rId15"/>
    <p:sldId id="287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66"/>
    <a:srgbClr val="FFFF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579" autoAdjust="0"/>
    <p:restoredTop sz="94660"/>
  </p:normalViewPr>
  <p:slideViewPr>
    <p:cSldViewPr>
      <p:cViewPr>
        <p:scale>
          <a:sx n="60" d="100"/>
          <a:sy n="60" d="100"/>
        </p:scale>
        <p:origin x="-942" y="-27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805E5C-4019-405C-AD5D-9B0F7D8401FA}" type="datetimeFigureOut">
              <a:rPr lang="ru-RU" smtClean="0"/>
              <a:pPr/>
              <a:t>05.11.2015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DC416-A4C1-4EBB-9F41-2D6F4145CE1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805E5C-4019-405C-AD5D-9B0F7D8401FA}" type="datetimeFigureOut">
              <a:rPr lang="ru-RU" smtClean="0"/>
              <a:pPr/>
              <a:t>05.11.2015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DC416-A4C1-4EBB-9F41-2D6F4145CE1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805E5C-4019-405C-AD5D-9B0F7D8401FA}" type="datetimeFigureOut">
              <a:rPr lang="ru-RU" smtClean="0"/>
              <a:pPr/>
              <a:t>05.11.2015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DC416-A4C1-4EBB-9F41-2D6F4145CE1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805E5C-4019-405C-AD5D-9B0F7D8401FA}" type="datetimeFigureOut">
              <a:rPr lang="ru-RU" smtClean="0"/>
              <a:pPr/>
              <a:t>05.11.2015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DC416-A4C1-4EBB-9F41-2D6F4145CE1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805E5C-4019-405C-AD5D-9B0F7D8401FA}" type="datetimeFigureOut">
              <a:rPr lang="ru-RU" smtClean="0"/>
              <a:pPr/>
              <a:t>05.11.2015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DC416-A4C1-4EBB-9F41-2D6F4145CE1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805E5C-4019-405C-AD5D-9B0F7D8401FA}" type="datetimeFigureOut">
              <a:rPr lang="ru-RU" smtClean="0"/>
              <a:pPr/>
              <a:t>05.11.2015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DC416-A4C1-4EBB-9F41-2D6F4145CE1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805E5C-4019-405C-AD5D-9B0F7D8401FA}" type="datetimeFigureOut">
              <a:rPr lang="ru-RU" smtClean="0"/>
              <a:pPr/>
              <a:t>05.11.2015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DC416-A4C1-4EBB-9F41-2D6F4145CE1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805E5C-4019-405C-AD5D-9B0F7D8401FA}" type="datetimeFigureOut">
              <a:rPr lang="ru-RU" smtClean="0"/>
              <a:pPr/>
              <a:t>05.11.2015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DC416-A4C1-4EBB-9F41-2D6F4145CE1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805E5C-4019-405C-AD5D-9B0F7D8401FA}" type="datetimeFigureOut">
              <a:rPr lang="ru-RU" smtClean="0"/>
              <a:pPr/>
              <a:t>05.11.2015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DC416-A4C1-4EBB-9F41-2D6F4145CE1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805E5C-4019-405C-AD5D-9B0F7D8401FA}" type="datetimeFigureOut">
              <a:rPr lang="ru-RU" smtClean="0"/>
              <a:pPr/>
              <a:t>05.11.2015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DC416-A4C1-4EBB-9F41-2D6F4145CE1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805E5C-4019-405C-AD5D-9B0F7D8401FA}" type="datetimeFigureOut">
              <a:rPr lang="ru-RU" smtClean="0"/>
              <a:pPr/>
              <a:t>05.11.2015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DC416-A4C1-4EBB-9F41-2D6F4145CE1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805E5C-4019-405C-AD5D-9B0F7D8401FA}" type="datetimeFigureOut">
              <a:rPr lang="ru-RU" smtClean="0"/>
              <a:pPr/>
              <a:t>05.11.2015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CDC416-A4C1-4EBB-9F41-2D6F4145CE1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8488C4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2130425"/>
            <a:ext cx="9144000" cy="1470025"/>
          </a:xfrm>
        </p:spPr>
        <p:txBody>
          <a:bodyPr>
            <a:normAutofit/>
          </a:bodyPr>
          <a:lstStyle/>
          <a:p>
            <a:r>
              <a:rPr lang="en-US" sz="5400" dirty="0">
                <a:latin typeface="Arial Rounded MT Bold" pitchFamily="34" charset="0"/>
              </a:rPr>
              <a:t>Shops and Shopping</a:t>
            </a:r>
            <a:endParaRPr lang="ru-RU" sz="5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1"/>
          <p:cNvSpPr>
            <a:spLocks noChangeArrowheads="1"/>
          </p:cNvSpPr>
          <p:nvPr/>
        </p:nvSpPr>
        <p:spPr bwMode="auto">
          <a:xfrm>
            <a:off x="-308844" y="5780782"/>
            <a:ext cx="9452844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  A shop where you can buy things for doing sports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   A sports shop</a:t>
            </a:r>
            <a:endParaRPr kumimoji="0" lang="en-US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pic>
        <p:nvPicPr>
          <p:cNvPr id="20482" name="Picture 2" descr="\\Server\dokumenti\Вчителi\Навроцька\6 клас\спортивний магазин\REI1K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85918" y="571480"/>
            <a:ext cx="6165719" cy="440848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1" dur="2000"/>
                                        <p:tgtEl>
                                          <p:spTgt spid="2048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1"/>
          <p:cNvSpPr>
            <a:spLocks noChangeArrowheads="1"/>
          </p:cNvSpPr>
          <p:nvPr/>
        </p:nvSpPr>
        <p:spPr bwMode="auto">
          <a:xfrm>
            <a:off x="0" y="5500702"/>
            <a:ext cx="8659550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A shop which sells CDs and music instruments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   The music shop</a:t>
            </a:r>
            <a:endParaRPr kumimoji="0" lang="en-US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pic>
        <p:nvPicPr>
          <p:cNvPr id="19458" name="Picture 2" descr="\\Server\dokumenti\Вчителi\Навроцька\6 клас\музичний магазин\31de_1_sbl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57356" y="1142984"/>
            <a:ext cx="5080000" cy="3810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194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0" fill="hold"/>
                                        <p:tgtEl>
                                          <p:spTgt spid="1945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0" fill="hold"/>
                                        <p:tgtEl>
                                          <p:spTgt spid="1945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1"/>
          <p:cNvSpPr>
            <a:spLocks noChangeArrowheads="1"/>
          </p:cNvSpPr>
          <p:nvPr/>
        </p:nvSpPr>
        <p:spPr bwMode="auto">
          <a:xfrm>
            <a:off x="857224" y="5500702"/>
            <a:ext cx="6948954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 A shop where you can buy medicine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   The chemist’s</a:t>
            </a:r>
            <a:endParaRPr kumimoji="0" lang="en-US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pic>
        <p:nvPicPr>
          <p:cNvPr id="18434" name="Picture 2" descr="\\Server\dokumenti\Вчителi\Навроцька\6 клас\аптека\24 MRS CHEMIST SHOP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28794" y="1285860"/>
            <a:ext cx="4752975" cy="317182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84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84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5143512"/>
            <a:ext cx="9144000" cy="1143000"/>
          </a:xfrm>
        </p:spPr>
        <p:txBody>
          <a:bodyPr>
            <a:normAutofit fontScale="90000"/>
          </a:bodyPr>
          <a:lstStyle/>
          <a:p>
            <a:pPr algn="l"/>
            <a:r>
              <a:rPr lang="en-US" dirty="0" smtClean="0"/>
              <a:t>A shop which sells sugar, salt, coffee, tea …</a:t>
            </a:r>
            <a:br>
              <a:rPr lang="en-US" dirty="0" smtClean="0"/>
            </a:br>
            <a:endParaRPr lang="ru-RU" dirty="0"/>
          </a:p>
        </p:txBody>
      </p:sp>
      <p:pic>
        <p:nvPicPr>
          <p:cNvPr id="41986" name="Picture 2" descr="\\Server\dokumenti\Вчителi\Навроцька\6 клас\бакалія\23-08-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71736" y="214290"/>
            <a:ext cx="3500462" cy="4667283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0" y="5786454"/>
            <a:ext cx="520542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4000" dirty="0">
                <a:solidFill>
                  <a:prstClr val="black"/>
                </a:solidFill>
              </a:rPr>
              <a:t>The grocer’s shop</a:t>
            </a:r>
            <a:endParaRPr lang="ru-RU" sz="4000" dirty="0">
              <a:solidFill>
                <a:prstClr val="black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19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785794"/>
            <a:ext cx="8229600" cy="5340369"/>
          </a:xfrm>
        </p:spPr>
        <p:txBody>
          <a:bodyPr>
            <a:normAutofit lnSpcReduction="10000"/>
          </a:bodyPr>
          <a:lstStyle/>
          <a:p>
            <a:r>
              <a:rPr lang="en-US" sz="4400" dirty="0" smtClean="0">
                <a:latin typeface="Arial Black" pitchFamily="34" charset="0"/>
              </a:rPr>
              <a:t>My mother in law bought milk at the </a:t>
            </a:r>
            <a:r>
              <a:rPr lang="en-US" sz="4400" dirty="0" smtClean="0">
                <a:latin typeface="Arial Black" pitchFamily="34" charset="0"/>
              </a:rPr>
              <a:t> bookshop</a:t>
            </a:r>
          </a:p>
          <a:p>
            <a:r>
              <a:rPr lang="en-US" sz="4400" dirty="0" smtClean="0">
                <a:latin typeface="Arial Black" pitchFamily="34" charset="0"/>
              </a:rPr>
              <a:t>His wife sold much potatoes</a:t>
            </a:r>
          </a:p>
          <a:p>
            <a:r>
              <a:rPr lang="en-US" sz="4400" dirty="0" smtClean="0">
                <a:latin typeface="Arial Black" pitchFamily="34" charset="0"/>
              </a:rPr>
              <a:t>My brother  paid many money for this jeans</a:t>
            </a:r>
          </a:p>
          <a:p>
            <a:r>
              <a:rPr lang="en-US" sz="4400" dirty="0" smtClean="0">
                <a:latin typeface="Arial Black" pitchFamily="34" charset="0"/>
              </a:rPr>
              <a:t>Her stepmother spent 100 dollar yesterday.</a:t>
            </a:r>
          </a:p>
          <a:p>
            <a:endParaRPr lang="ru-RU" dirty="0" smtClean="0">
              <a:latin typeface="Arial Black" pitchFamily="34" charset="0"/>
            </a:endParaRPr>
          </a:p>
          <a:p>
            <a:endParaRPr lang="ru-RU" dirty="0"/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1928794" y="928670"/>
            <a:ext cx="2143140" cy="285752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>
          <a:xfrm>
            <a:off x="5143504" y="2357430"/>
            <a:ext cx="1214446" cy="214314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rot="10800000">
            <a:off x="6143636" y="3643314"/>
            <a:ext cx="1500198" cy="285752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6143636" y="5072074"/>
            <a:ext cx="1285884" cy="214314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857232"/>
            <a:ext cx="8686800" cy="5268931"/>
          </a:xfrm>
        </p:spPr>
        <p:txBody>
          <a:bodyPr>
            <a:normAutofit/>
          </a:bodyPr>
          <a:lstStyle/>
          <a:p>
            <a:r>
              <a:rPr lang="en-US" sz="5400" b="1" dirty="0" smtClean="0">
                <a:latin typeface="Arial Black" pitchFamily="34" charset="0"/>
              </a:rPr>
              <a:t>His sister buys bread every day.</a:t>
            </a:r>
          </a:p>
          <a:p>
            <a:r>
              <a:rPr lang="en-US" sz="5400" b="1" dirty="0" smtClean="0">
                <a:solidFill>
                  <a:schemeClr val="tx2"/>
                </a:solidFill>
                <a:latin typeface="Arial Black" pitchFamily="34" charset="0"/>
              </a:rPr>
              <a:t>Your wife  pay 1000 pounds for this coat</a:t>
            </a:r>
            <a:endParaRPr lang="ru-RU" sz="5400" b="1" dirty="0">
              <a:solidFill>
                <a:schemeClr val="tx2"/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DDEBCF"/>
            </a:gs>
            <a:gs pos="50000">
              <a:srgbClr val="9CB86E"/>
            </a:gs>
            <a:gs pos="100000">
              <a:srgbClr val="156B13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0" y="1012249"/>
            <a:ext cx="9144000" cy="28007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      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uk-UA" sz="3200" b="1" dirty="0">
                <a:latin typeface="Arial Black" pitchFamily="34" charset="0"/>
              </a:rPr>
              <a:t> </a:t>
            </a:r>
            <a:r>
              <a:rPr lang="en-US" sz="3200" dirty="0" smtClean="0">
                <a:latin typeface="Arial Black" pitchFamily="34" charset="0"/>
              </a:rPr>
              <a:t>Aim</a:t>
            </a:r>
            <a:r>
              <a:rPr lang="ru-RU" sz="3200" dirty="0" smtClean="0">
                <a:latin typeface="Arial Black" pitchFamily="34" charset="0"/>
              </a:rPr>
              <a:t>:</a:t>
            </a:r>
            <a:endParaRPr lang="en-US" sz="3200" dirty="0" smtClean="0">
              <a:latin typeface="Arial Black" pitchFamily="34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	to recognize new words  in the texts, understand their meanings and use them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      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  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discussing </a:t>
            </a: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 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the topic;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to </a:t>
            </a:r>
            <a:r>
              <a:rPr kumimoji="0" lang="uk-UA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са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rry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on a conversation about shops and shopping.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5400000" scaled="0"/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4818" name="Picture 2" descr="\\Server\dokumenti\Вчителi\Навроцька\6 клас\гроші\Money_Coin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28794" y="157280"/>
            <a:ext cx="5357850" cy="670072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1"/>
          <p:cNvSpPr>
            <a:spLocks noChangeArrowheads="1"/>
          </p:cNvSpPr>
          <p:nvPr/>
        </p:nvSpPr>
        <p:spPr bwMode="auto">
          <a:xfrm>
            <a:off x="2143108" y="4500570"/>
            <a:ext cx="6310958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  A shop that sells bread and rolls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  The </a:t>
            </a:r>
            <a:r>
              <a:rPr lang="en-US" sz="3200" dirty="0">
                <a:latin typeface="Arial" pitchFamily="34" charset="0"/>
                <a:ea typeface="Times New Roman" pitchFamily="18" charset="0"/>
              </a:rPr>
              <a:t>b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aker’s</a:t>
            </a:r>
            <a:endParaRPr kumimoji="0" lang="en-US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pic>
        <p:nvPicPr>
          <p:cNvPr id="15362" name="Picture 2" descr="\\Server\dokumenti\Вчителi\Навроцька\6 клас\магазин з хлібом\3493789990_0e4d81216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71604" y="214290"/>
            <a:ext cx="6350000" cy="42291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536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536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Rectangle 1"/>
          <p:cNvSpPr>
            <a:spLocks noChangeArrowheads="1"/>
          </p:cNvSpPr>
          <p:nvPr/>
        </p:nvSpPr>
        <p:spPr bwMode="auto">
          <a:xfrm>
            <a:off x="1643042" y="4572008"/>
            <a:ext cx="6219588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 A shop where you can buy meat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  The butcher’s</a:t>
            </a:r>
            <a:endParaRPr kumimoji="0" lang="en-US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pic>
        <p:nvPicPr>
          <p:cNvPr id="26626" name="Picture 2" descr="\\Server\dokumenti\Вчителi\Навроцька\6 клас\м'ясний магазин\707279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71670" y="642918"/>
            <a:ext cx="5155554" cy="385765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266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2" dur="500"/>
                                        <p:tgtEl>
                                          <p:spTgt spid="266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Rectangle 1"/>
          <p:cNvSpPr>
            <a:spLocks noChangeArrowheads="1"/>
          </p:cNvSpPr>
          <p:nvPr/>
        </p:nvSpPr>
        <p:spPr bwMode="auto">
          <a:xfrm>
            <a:off x="1928794" y="5357826"/>
            <a:ext cx="5948680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A shop which sells newspapers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 The newsagent’s</a:t>
            </a:r>
            <a:endParaRPr kumimoji="0" lang="en-US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pic>
        <p:nvPicPr>
          <p:cNvPr id="25603" name="Picture 3" descr="\\Server\dokumenti\Вчителi\Навроцька\6 клас\газети\68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14480" y="357166"/>
            <a:ext cx="6242050" cy="468153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56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0" fill="hold"/>
                                        <p:tgtEl>
                                          <p:spTgt spid="2560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0" fill="hold"/>
                                        <p:tgtEl>
                                          <p:spTgt spid="2560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Rectangle 1"/>
          <p:cNvSpPr>
            <a:spLocks noChangeArrowheads="1"/>
          </p:cNvSpPr>
          <p:nvPr/>
        </p:nvSpPr>
        <p:spPr bwMode="auto">
          <a:xfrm>
            <a:off x="0" y="5143512"/>
            <a:ext cx="8939883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A shop where you can buy milk and cottage cheese</a:t>
            </a:r>
            <a:endParaRPr kumimoji="0" lang="ru-RU" sz="3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 The dairy</a:t>
            </a:r>
            <a:endParaRPr kumimoji="0" lang="en-US" sz="3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pic>
        <p:nvPicPr>
          <p:cNvPr id="3" name="Рисунок 2" descr="239747963_e5b5add58c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285852" y="285728"/>
            <a:ext cx="6350000" cy="47625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2457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Rectangle 1"/>
          <p:cNvSpPr>
            <a:spLocks noChangeArrowheads="1"/>
          </p:cNvSpPr>
          <p:nvPr/>
        </p:nvSpPr>
        <p:spPr bwMode="auto">
          <a:xfrm>
            <a:off x="0" y="5214950"/>
            <a:ext cx="8678786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A shop where you can buy vegetables and fruit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 The greengrocer’s</a:t>
            </a:r>
            <a:endParaRPr kumimoji="0" lang="en-US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pic>
        <p:nvPicPr>
          <p:cNvPr id="23554" name="Picture 2" descr="\\Server\dokumenti\Вчителi\Навроцька\6 клас\овочевий магазин\greengrocer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728" y="428603"/>
            <a:ext cx="5786478" cy="446856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235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2" dur="500"/>
                                        <p:tgtEl>
                                          <p:spTgt spid="2355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1"/>
          <p:cNvSpPr>
            <a:spLocks noChangeArrowheads="1"/>
          </p:cNvSpPr>
          <p:nvPr/>
        </p:nvSpPr>
        <p:spPr bwMode="auto">
          <a:xfrm>
            <a:off x="1000100" y="5572140"/>
            <a:ext cx="4605363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 A shop which sells toys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   </a:t>
            </a:r>
            <a:r>
              <a:rPr lang="en-US" sz="3200" dirty="0" smtClean="0">
                <a:latin typeface="Arial" pitchFamily="34" charset="0"/>
                <a:ea typeface="Times New Roman" pitchFamily="18" charset="0"/>
              </a:rPr>
              <a:t>A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toy shop</a:t>
            </a:r>
            <a:endParaRPr kumimoji="0" lang="en-US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pic>
        <p:nvPicPr>
          <p:cNvPr id="21506" name="Picture 2" descr="\\Server\dokumenti\Вчителi\Навроцька\6 клас\магазин іграшок\p151136-Santander_Spain-San_carlos_toyshop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85852" y="571480"/>
            <a:ext cx="6357982" cy="477896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215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2150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214</TotalTime>
  <Words>171</Words>
  <Application>Microsoft Office PowerPoint</Application>
  <PresentationFormat>Экран (4:3)</PresentationFormat>
  <Paragraphs>33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Shops and Shopping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A shop which sells sugar, salt, coffee, tea … </vt:lpstr>
      <vt:lpstr>Слайд 14</vt:lpstr>
      <vt:lpstr>Слайд 15</vt:lpstr>
    </vt:vector>
  </TitlesOfParts>
  <Company>nvk2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Shops and Shopping</dc:title>
  <dc:creator>учень</dc:creator>
  <cp:lastModifiedBy>Admin</cp:lastModifiedBy>
  <cp:revision>30</cp:revision>
  <dcterms:created xsi:type="dcterms:W3CDTF">2009-11-16T08:19:06Z</dcterms:created>
  <dcterms:modified xsi:type="dcterms:W3CDTF">2015-11-04T23:14:54Z</dcterms:modified>
</cp:coreProperties>
</file>